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256" r:id="rId4"/>
    <p:sldId id="257" r:id="rId5"/>
    <p:sldId id="259" r:id="rId6"/>
    <p:sldId id="260" r:id="rId7"/>
    <p:sldId id="261" r:id="rId8"/>
    <p:sldId id="262" r:id="rId9"/>
    <p:sldId id="277" r:id="rId10"/>
    <p:sldId id="263" r:id="rId11"/>
    <p:sldId id="274" r:id="rId12"/>
    <p:sldId id="27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AA23"/>
    <a:srgbClr val="A23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8" d="100"/>
          <a:sy n="88" d="100"/>
        </p:scale>
        <p:origin x="466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8;&#1089;&#1087;&#1099;&#1090;&#1072;&#1085;&#1080;&#1103;%20&#1085;&#1080;&#1090;&#1077;&#1081;\Thr1%20Unitest%20Tension\Unitest20062024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8;&#1089;&#1087;&#1099;&#1090;&#1072;&#1085;&#1080;&#1103;%20&#1085;&#1080;&#1090;&#1077;&#1081;\Thr1%20Static%20Dynamic%20Sweep\StaticDynamicSweep2006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&#1048;&#1089;&#1087;&#1099;&#1090;&#1072;&#1085;&#1080;&#1103;%20&#1085;&#1080;&#1090;&#1077;&#1081;\Thr1%20Static%20Dynamic%20Sweep\StaticDynamicSweep20062024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8;&#1089;&#1087;&#1099;&#1090;&#1072;&#1085;&#1080;&#1103;%20&#1085;&#1080;&#1090;&#1077;&#1081;\Thr1%20Retardation\Retardation2006202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D:\&#1048;&#1089;&#1087;&#1099;&#1090;&#1072;&#1085;&#1080;&#1103;%20&#1085;&#1080;&#1090;&#1077;&#1081;\Thr1%20Retardation\Retardation2006202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25451573113446E-2"/>
          <c:y val="2.4200592750927362E-2"/>
          <c:w val="0.77215312511461942"/>
          <c:h val="0.83161452411232162"/>
        </c:manualLayout>
      </c:layout>
      <c:scatterChart>
        <c:scatterStyle val="smoothMarker"/>
        <c:varyColors val="0"/>
        <c:ser>
          <c:idx val="1"/>
          <c:order val="0"/>
          <c:tx>
            <c:strRef>
              <c:f>'Actual rates'!$D$4</c:f>
              <c:strCache>
                <c:ptCount val="1"/>
                <c:pt idx="0">
                  <c:v>3,30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 w="19050">
                <a:solidFill>
                  <a:srgbClr val="FF0000"/>
                </a:solidFill>
              </a:ln>
            </c:spPr>
          </c:marker>
          <c:xVal>
            <c:numRef>
              <c:f>Data!$H$8:$H$23</c:f>
              <c:numCache>
                <c:formatCode>General</c:formatCode>
                <c:ptCount val="16"/>
                <c:pt idx="0">
                  <c:v>0.15427334173559362</c:v>
                </c:pt>
                <c:pt idx="1">
                  <c:v>0.94025698965627347</c:v>
                </c:pt>
                <c:pt idx="2">
                  <c:v>1.7387694426421907</c:v>
                </c:pt>
                <c:pt idx="3">
                  <c:v>2.5441926254061298</c:v>
                </c:pt>
                <c:pt idx="4">
                  <c:v>3.2877175450502589</c:v>
                </c:pt>
                <c:pt idx="5">
                  <c:v>4.1069621873702777</c:v>
                </c:pt>
                <c:pt idx="6">
                  <c:v>4.9018949817661088</c:v>
                </c:pt>
                <c:pt idx="7">
                  <c:v>5.7332209718275884</c:v>
                </c:pt>
                <c:pt idx="8">
                  <c:v>6.468393354761572</c:v>
                </c:pt>
                <c:pt idx="9">
                  <c:v>7.2812244421077237</c:v>
                </c:pt>
                <c:pt idx="10">
                  <c:v>8.1181187899759681</c:v>
                </c:pt>
                <c:pt idx="11">
                  <c:v>8.9319442269304687</c:v>
                </c:pt>
                <c:pt idx="12">
                  <c:v>9.6739776221620577</c:v>
                </c:pt>
                <c:pt idx="13">
                  <c:v>10.49197932747165</c:v>
                </c:pt>
                <c:pt idx="14">
                  <c:v>11.299888384256459</c:v>
                </c:pt>
                <c:pt idx="15">
                  <c:v>12.095616658338995</c:v>
                </c:pt>
              </c:numCache>
            </c:numRef>
          </c:xVal>
          <c:yVal>
            <c:numRef>
              <c:f>Data!$J$8:$J$23</c:f>
              <c:numCache>
                <c:formatCode>General</c:formatCode>
                <c:ptCount val="16"/>
                <c:pt idx="0">
                  <c:v>16.307088530383044</c:v>
                </c:pt>
                <c:pt idx="1">
                  <c:v>46.093684935413911</c:v>
                </c:pt>
                <c:pt idx="2">
                  <c:v>75.153357524580315</c:v>
                </c:pt>
                <c:pt idx="3">
                  <c:v>99.053997666335846</c:v>
                </c:pt>
                <c:pt idx="4">
                  <c:v>115.20149968844898</c:v>
                </c:pt>
                <c:pt idx="5">
                  <c:v>126.16970222395321</c:v>
                </c:pt>
                <c:pt idx="6">
                  <c:v>135.21747039346059</c:v>
                </c:pt>
                <c:pt idx="7">
                  <c:v>143.14257333000569</c:v>
                </c:pt>
                <c:pt idx="8">
                  <c:v>150.30939287841667</c:v>
                </c:pt>
                <c:pt idx="9">
                  <c:v>158.21375088687714</c:v>
                </c:pt>
                <c:pt idx="10">
                  <c:v>166.4794025413488</c:v>
                </c:pt>
                <c:pt idx="11">
                  <c:v>175.13569576549972</c:v>
                </c:pt>
                <c:pt idx="12">
                  <c:v>182.91936250821831</c:v>
                </c:pt>
                <c:pt idx="13">
                  <c:v>191.87626101904632</c:v>
                </c:pt>
                <c:pt idx="14">
                  <c:v>200.33818135841904</c:v>
                </c:pt>
                <c:pt idx="15">
                  <c:v>208.64404421672683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333-4016-907A-8111ED91F045}"/>
            </c:ext>
          </c:extLst>
        </c:ser>
        <c:ser>
          <c:idx val="0"/>
          <c:order val="1"/>
          <c:tx>
            <c:strRef>
              <c:f>'Actual rates'!$D$7</c:f>
              <c:strCache>
                <c:ptCount val="1"/>
                <c:pt idx="0">
                  <c:v>1,66</c:v>
                </c:pt>
              </c:strCache>
            </c:strRef>
          </c:tx>
          <c:spPr>
            <a:ln w="28575"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 w="28575">
                <a:solidFill>
                  <a:srgbClr val="FFC000"/>
                </a:solidFill>
              </a:ln>
            </c:spPr>
          </c:marker>
          <c:xVal>
            <c:numRef>
              <c:f>Data!$DB$4:$DB$17</c:f>
              <c:numCache>
                <c:formatCode>General</c:formatCode>
                <c:ptCount val="14"/>
                <c:pt idx="0">
                  <c:v>0.26073640927584163</c:v>
                </c:pt>
                <c:pt idx="1">
                  <c:v>1.3028390416325395</c:v>
                </c:pt>
                <c:pt idx="2">
                  <c:v>2.3134529672775428</c:v>
                </c:pt>
                <c:pt idx="3">
                  <c:v>3.3160831420869648</c:v>
                </c:pt>
                <c:pt idx="4">
                  <c:v>4.3341353449079616</c:v>
                </c:pt>
                <c:pt idx="5">
                  <c:v>5.3306165439185662</c:v>
                </c:pt>
                <c:pt idx="6">
                  <c:v>6.2989314666894174</c:v>
                </c:pt>
                <c:pt idx="7">
                  <c:v>7.3114793444001762</c:v>
                </c:pt>
                <c:pt idx="8">
                  <c:v>8.3147045813836904</c:v>
                </c:pt>
                <c:pt idx="9">
                  <c:v>9.3316162483710254</c:v>
                </c:pt>
                <c:pt idx="10">
                  <c:v>10.323336949988999</c:v>
                </c:pt>
                <c:pt idx="11">
                  <c:v>11.331521038423181</c:v>
                </c:pt>
                <c:pt idx="12">
                  <c:v>12.303753453840049</c:v>
                </c:pt>
                <c:pt idx="13">
                  <c:v>13.310152355751972</c:v>
                </c:pt>
              </c:numCache>
            </c:numRef>
          </c:xVal>
          <c:yVal>
            <c:numRef>
              <c:f>Data!$DD$4:$DD$17</c:f>
              <c:numCache>
                <c:formatCode>General</c:formatCode>
                <c:ptCount val="14"/>
                <c:pt idx="0">
                  <c:v>27.633081780735132</c:v>
                </c:pt>
                <c:pt idx="1">
                  <c:v>72.645517118004392</c:v>
                </c:pt>
                <c:pt idx="2">
                  <c:v>101.85954042765196</c:v>
                </c:pt>
                <c:pt idx="3">
                  <c:v>116.34518048322241</c:v>
                </c:pt>
                <c:pt idx="4">
                  <c:v>126.53540863143324</c:v>
                </c:pt>
                <c:pt idx="5">
                  <c:v>135.48826761180453</c:v>
                </c:pt>
                <c:pt idx="6">
                  <c:v>144.49676861537901</c:v>
                </c:pt>
                <c:pt idx="7">
                  <c:v>154.67553490152721</c:v>
                </c:pt>
                <c:pt idx="8">
                  <c:v>164.57423464617847</c:v>
                </c:pt>
                <c:pt idx="9">
                  <c:v>175.01576064401337</c:v>
                </c:pt>
                <c:pt idx="10">
                  <c:v>185.29431947430496</c:v>
                </c:pt>
                <c:pt idx="11">
                  <c:v>194.9629250002078</c:v>
                </c:pt>
                <c:pt idx="12">
                  <c:v>204.45441889108622</c:v>
                </c:pt>
                <c:pt idx="13">
                  <c:v>212.71928596144841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333-4016-907A-8111ED91F045}"/>
            </c:ext>
          </c:extLst>
        </c:ser>
        <c:ser>
          <c:idx val="2"/>
          <c:order val="2"/>
          <c:tx>
            <c:strRef>
              <c:f>'Actual rates'!$D$10</c:f>
              <c:strCache>
                <c:ptCount val="1"/>
                <c:pt idx="0">
                  <c:v>0,83</c:v>
                </c:pt>
              </c:strCache>
            </c:strRef>
          </c:tx>
          <c:spPr>
            <a:ln w="28575"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 w="28575">
                <a:solidFill>
                  <a:schemeClr val="accent6"/>
                </a:solidFill>
              </a:ln>
            </c:spPr>
          </c:marker>
          <c:xVal>
            <c:numRef>
              <c:f>Data!$ER$4:$ER$18</c:f>
              <c:numCache>
                <c:formatCode>General</c:formatCode>
                <c:ptCount val="15"/>
                <c:pt idx="0">
                  <c:v>0.57210768746715446</c:v>
                </c:pt>
                <c:pt idx="1">
                  <c:v>1.5841070373221966</c:v>
                </c:pt>
                <c:pt idx="2">
                  <c:v>2.5723969721536006</c:v>
                </c:pt>
                <c:pt idx="3">
                  <c:v>3.5752505518527751</c:v>
                </c:pt>
                <c:pt idx="4">
                  <c:v>4.5714436250254034</c:v>
                </c:pt>
                <c:pt idx="5">
                  <c:v>5.5830453326997542</c:v>
                </c:pt>
                <c:pt idx="6">
                  <c:v>6.5746158155218639</c:v>
                </c:pt>
                <c:pt idx="7">
                  <c:v>7.5801534799406811</c:v>
                </c:pt>
                <c:pt idx="8">
                  <c:v>8.5670516671396886</c:v>
                </c:pt>
                <c:pt idx="9">
                  <c:v>9.5757207637314412</c:v>
                </c:pt>
                <c:pt idx="10">
                  <c:v>10.583743691779596</c:v>
                </c:pt>
                <c:pt idx="11">
                  <c:v>11.572779205699799</c:v>
                </c:pt>
                <c:pt idx="12">
                  <c:v>12.589599966995699</c:v>
                </c:pt>
                <c:pt idx="13">
                  <c:v>13.575205817107461</c:v>
                </c:pt>
                <c:pt idx="14">
                  <c:v>14.582284344976459</c:v>
                </c:pt>
              </c:numCache>
            </c:numRef>
          </c:xVal>
          <c:yVal>
            <c:numRef>
              <c:f>Data!$ET$4:$ET$18</c:f>
              <c:numCache>
                <c:formatCode>General</c:formatCode>
                <c:ptCount val="15"/>
                <c:pt idx="0">
                  <c:v>42.939309316473576</c:v>
                </c:pt>
                <c:pt idx="1">
                  <c:v>78.950965431281745</c:v>
                </c:pt>
                <c:pt idx="2">
                  <c:v>101.36922446082846</c:v>
                </c:pt>
                <c:pt idx="3">
                  <c:v>114.43258514002605</c:v>
                </c:pt>
                <c:pt idx="4">
                  <c:v>124.40649589389996</c:v>
                </c:pt>
                <c:pt idx="5">
                  <c:v>133.30911302852829</c:v>
                </c:pt>
                <c:pt idx="6">
                  <c:v>142.72395982786838</c:v>
                </c:pt>
                <c:pt idx="7">
                  <c:v>152.29226850393147</c:v>
                </c:pt>
                <c:pt idx="8">
                  <c:v>161.69198224849026</c:v>
                </c:pt>
                <c:pt idx="9">
                  <c:v>171.90335172230505</c:v>
                </c:pt>
                <c:pt idx="10">
                  <c:v>181.29862112651992</c:v>
                </c:pt>
                <c:pt idx="11">
                  <c:v>190.73615683913434</c:v>
                </c:pt>
                <c:pt idx="12">
                  <c:v>199.61480702714528</c:v>
                </c:pt>
                <c:pt idx="13">
                  <c:v>207.89923667436662</c:v>
                </c:pt>
                <c:pt idx="14">
                  <c:v>215.25317819427764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333-4016-907A-8111ED91F045}"/>
            </c:ext>
          </c:extLst>
        </c:ser>
        <c:ser>
          <c:idx val="3"/>
          <c:order val="3"/>
          <c:tx>
            <c:strRef>
              <c:f>'Actual rates'!$D$13</c:f>
              <c:strCache>
                <c:ptCount val="1"/>
                <c:pt idx="0">
                  <c:v>0,41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  <a:ln w="28575">
                <a:solidFill>
                  <a:srgbClr val="00B0F0"/>
                </a:solidFill>
              </a:ln>
            </c:spPr>
          </c:marker>
          <c:xVal>
            <c:numRef>
              <c:f>Data!$GV$4:$GV$18</c:f>
              <c:numCache>
                <c:formatCode>General</c:formatCode>
                <c:ptCount val="15"/>
                <c:pt idx="0">
                  <c:v>0.72626893589563091</c:v>
                </c:pt>
                <c:pt idx="1">
                  <c:v>1.7227808760552064</c:v>
                </c:pt>
                <c:pt idx="2">
                  <c:v>2.7237278231377666</c:v>
                </c:pt>
                <c:pt idx="3">
                  <c:v>3.7306693400173603</c:v>
                </c:pt>
                <c:pt idx="4">
                  <c:v>4.7243058361279475</c:v>
                </c:pt>
                <c:pt idx="5">
                  <c:v>5.7260325646475412</c:v>
                </c:pt>
                <c:pt idx="6">
                  <c:v>6.7280517112059846</c:v>
                </c:pt>
                <c:pt idx="7">
                  <c:v>7.72222430705453</c:v>
                </c:pt>
                <c:pt idx="8">
                  <c:v>8.7225376817195261</c:v>
                </c:pt>
                <c:pt idx="9">
                  <c:v>9.7286019444824827</c:v>
                </c:pt>
                <c:pt idx="10">
                  <c:v>10.722140967913447</c:v>
                </c:pt>
                <c:pt idx="11">
                  <c:v>11.726986822181068</c:v>
                </c:pt>
                <c:pt idx="12">
                  <c:v>12.725886842991502</c:v>
                </c:pt>
                <c:pt idx="13">
                  <c:v>13.724202027724147</c:v>
                </c:pt>
                <c:pt idx="14">
                  <c:v>14.730607444865798</c:v>
                </c:pt>
              </c:numCache>
            </c:numRef>
          </c:xVal>
          <c:yVal>
            <c:numRef>
              <c:f>Data!$GX$4:$GX$18</c:f>
              <c:numCache>
                <c:formatCode>General</c:formatCode>
                <c:ptCount val="15"/>
                <c:pt idx="0">
                  <c:v>34.123314036361165</c:v>
                </c:pt>
                <c:pt idx="1">
                  <c:v>66.294677321569154</c:v>
                </c:pt>
                <c:pt idx="2">
                  <c:v>89.76852207727967</c:v>
                </c:pt>
                <c:pt idx="3">
                  <c:v>103.5601478644685</c:v>
                </c:pt>
                <c:pt idx="4">
                  <c:v>113.83650113933957</c:v>
                </c:pt>
                <c:pt idx="5">
                  <c:v>122.34883145496551</c:v>
                </c:pt>
                <c:pt idx="6">
                  <c:v>131.08282495485957</c:v>
                </c:pt>
                <c:pt idx="7">
                  <c:v>140.15824242531741</c:v>
                </c:pt>
                <c:pt idx="8">
                  <c:v>149.64380482684248</c:v>
                </c:pt>
                <c:pt idx="9">
                  <c:v>159.19356946627573</c:v>
                </c:pt>
                <c:pt idx="10">
                  <c:v>168.00233859265251</c:v>
                </c:pt>
                <c:pt idx="11">
                  <c:v>177.44657724404564</c:v>
                </c:pt>
                <c:pt idx="12">
                  <c:v>185.83156432090274</c:v>
                </c:pt>
                <c:pt idx="13">
                  <c:v>193.8939665502736</c:v>
                </c:pt>
                <c:pt idx="14">
                  <c:v>201.01930306600991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333-4016-907A-8111ED91F045}"/>
            </c:ext>
          </c:extLst>
        </c:ser>
        <c:ser>
          <c:idx val="4"/>
          <c:order val="4"/>
          <c:tx>
            <c:strRef>
              <c:f>'Actual rates'!$D$16</c:f>
              <c:strCache>
                <c:ptCount val="1"/>
                <c:pt idx="0">
                  <c:v>0,08</c:v>
                </c:pt>
              </c:strCache>
            </c:strRef>
          </c:tx>
          <c:spPr>
            <a:ln w="28575">
              <a:solidFill>
                <a:srgbClr val="002060"/>
              </a:solidFill>
            </a:ln>
          </c:spPr>
          <c:marker>
            <c:spPr>
              <a:solidFill>
                <a:schemeClr val="accent5">
                  <a:lumMod val="75000"/>
                </a:schemeClr>
              </a:solidFill>
              <a:ln w="28575">
                <a:solidFill>
                  <a:srgbClr val="002060"/>
                </a:solidFill>
              </a:ln>
            </c:spPr>
          </c:marker>
          <c:xVal>
            <c:numRef>
              <c:f>Data!$AX$7:$AX$21</c:f>
              <c:numCache>
                <c:formatCode>General</c:formatCode>
                <c:ptCount val="15"/>
                <c:pt idx="0">
                  <c:v>0.35511632588388914</c:v>
                </c:pt>
                <c:pt idx="1">
                  <c:v>1.3534979481282099</c:v>
                </c:pt>
                <c:pt idx="2">
                  <c:v>2.3525771469913659</c:v>
                </c:pt>
                <c:pt idx="3">
                  <c:v>3.353200979796203</c:v>
                </c:pt>
                <c:pt idx="4">
                  <c:v>4.3553196196413779</c:v>
                </c:pt>
                <c:pt idx="5">
                  <c:v>5.3545482992085631</c:v>
                </c:pt>
                <c:pt idx="6">
                  <c:v>6.3536274980717007</c:v>
                </c:pt>
                <c:pt idx="7">
                  <c:v>7.3535039273563783</c:v>
                </c:pt>
                <c:pt idx="8">
                  <c:v>8.3536294911477516</c:v>
                </c:pt>
                <c:pt idx="9">
                  <c:v>9.3558976116969728</c:v>
                </c:pt>
                <c:pt idx="10">
                  <c:v>10.353681311125163</c:v>
                </c:pt>
                <c:pt idx="11">
                  <c:v>11.354255317028656</c:v>
                </c:pt>
                <c:pt idx="12">
                  <c:v>12.353434169694481</c:v>
                </c:pt>
                <c:pt idx="13">
                  <c:v>13.353410252781842</c:v>
                </c:pt>
                <c:pt idx="14">
                  <c:v>14.35194135573019</c:v>
                </c:pt>
              </c:numCache>
            </c:numRef>
          </c:xVal>
          <c:yVal>
            <c:numRef>
              <c:f>Data!$AZ$7:$AZ$21</c:f>
              <c:numCache>
                <c:formatCode>General</c:formatCode>
                <c:ptCount val="15"/>
                <c:pt idx="0">
                  <c:v>28.522610658620085</c:v>
                </c:pt>
                <c:pt idx="1">
                  <c:v>66.90023805121001</c:v>
                </c:pt>
                <c:pt idx="2">
                  <c:v>90.210158973456046</c:v>
                </c:pt>
                <c:pt idx="3">
                  <c:v>103.50275732627945</c:v>
                </c:pt>
                <c:pt idx="4">
                  <c:v>113.48056410479641</c:v>
                </c:pt>
                <c:pt idx="5">
                  <c:v>121.80097682022044</c:v>
                </c:pt>
                <c:pt idx="6">
                  <c:v>130.7302655601452</c:v>
                </c:pt>
                <c:pt idx="7">
                  <c:v>139.67705679520955</c:v>
                </c:pt>
                <c:pt idx="8">
                  <c:v>149.33990351757129</c:v>
                </c:pt>
                <c:pt idx="9">
                  <c:v>158.81008948128388</c:v>
                </c:pt>
                <c:pt idx="10">
                  <c:v>167.9354808155648</c:v>
                </c:pt>
                <c:pt idx="11">
                  <c:v>177.6553801045946</c:v>
                </c:pt>
                <c:pt idx="12">
                  <c:v>186.39842519429428</c:v>
                </c:pt>
                <c:pt idx="13">
                  <c:v>194.94850079681322</c:v>
                </c:pt>
                <c:pt idx="14">
                  <c:v>202.23149634215298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3333-4016-907A-8111ED91F045}"/>
            </c:ext>
          </c:extLst>
        </c:ser>
        <c:ser>
          <c:idx val="5"/>
          <c:order val="5"/>
          <c:tx>
            <c:strRef>
              <c:f>'Actual rates'!$D$19</c:f>
              <c:strCache>
                <c:ptCount val="1"/>
                <c:pt idx="0">
                  <c:v>0,04</c:v>
                </c:pt>
              </c:strCache>
            </c:strRef>
          </c:tx>
          <c:spPr>
            <a:ln w="28575"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 w="28575">
                <a:solidFill>
                  <a:srgbClr val="7030A0"/>
                </a:solidFill>
              </a:ln>
            </c:spPr>
          </c:marker>
          <c:xVal>
            <c:numRef>
              <c:f>Data!$HJ$4:$HJ$20</c:f>
              <c:numCache>
                <c:formatCode>General</c:formatCode>
                <c:ptCount val="17"/>
                <c:pt idx="0">
                  <c:v>0.6445911265116242</c:v>
                </c:pt>
                <c:pt idx="1">
                  <c:v>1.6445312109925048</c:v>
                </c:pt>
                <c:pt idx="2">
                  <c:v>2.6461189722491403</c:v>
                </c:pt>
                <c:pt idx="3">
                  <c:v>3.6463586343256171</c:v>
                </c:pt>
                <c:pt idx="4">
                  <c:v>4.6453001268212004</c:v>
                </c:pt>
                <c:pt idx="5">
                  <c:v>5.6443914081145712</c:v>
                </c:pt>
                <c:pt idx="6">
                  <c:v>6.647227409352821</c:v>
                </c:pt>
                <c:pt idx="7">
                  <c:v>7.6458693242528071</c:v>
                </c:pt>
                <c:pt idx="8">
                  <c:v>8.6473572263109162</c:v>
                </c:pt>
                <c:pt idx="9">
                  <c:v>9.6451004084241294</c:v>
                </c:pt>
                <c:pt idx="10">
                  <c:v>10.647487043268992</c:v>
                </c:pt>
                <c:pt idx="11">
                  <c:v>11.644581140591768</c:v>
                </c:pt>
                <c:pt idx="12">
                  <c:v>12.647267353032229</c:v>
                </c:pt>
                <c:pt idx="13">
                  <c:v>13.643862154362354</c:v>
                </c:pt>
                <c:pt idx="14">
                  <c:v>14.644601112431479</c:v>
                </c:pt>
                <c:pt idx="15">
                  <c:v>15.644591126511626</c:v>
                </c:pt>
                <c:pt idx="16">
                  <c:v>16.644581140591768</c:v>
                </c:pt>
              </c:numCache>
            </c:numRef>
          </c:xVal>
          <c:yVal>
            <c:numRef>
              <c:f>Data!$HL$4:$HL$20</c:f>
              <c:numCache>
                <c:formatCode>General</c:formatCode>
                <c:ptCount val="17"/>
                <c:pt idx="0">
                  <c:v>39.854276348469917</c:v>
                </c:pt>
                <c:pt idx="1">
                  <c:v>69.254249008063425</c:v>
                </c:pt>
                <c:pt idx="2">
                  <c:v>86.989898346685578</c:v>
                </c:pt>
                <c:pt idx="3">
                  <c:v>98.159602889468033</c:v>
                </c:pt>
                <c:pt idx="4">
                  <c:v>106.56264895967897</c:v>
                </c:pt>
                <c:pt idx="5">
                  <c:v>115.27736122583515</c:v>
                </c:pt>
                <c:pt idx="6">
                  <c:v>123.44885039028351</c:v>
                </c:pt>
                <c:pt idx="7">
                  <c:v>131.76825245305727</c:v>
                </c:pt>
                <c:pt idx="8">
                  <c:v>140.47161314923079</c:v>
                </c:pt>
                <c:pt idx="9">
                  <c:v>149.090297662475</c:v>
                </c:pt>
                <c:pt idx="10">
                  <c:v>157.46567549600462</c:v>
                </c:pt>
                <c:pt idx="11">
                  <c:v>165.55638848132088</c:v>
                </c:pt>
                <c:pt idx="12">
                  <c:v>173.74039278757255</c:v>
                </c:pt>
                <c:pt idx="13">
                  <c:v>181.7168856616361</c:v>
                </c:pt>
                <c:pt idx="14">
                  <c:v>189.1441231755403</c:v>
                </c:pt>
                <c:pt idx="15">
                  <c:v>197.02939161835332</c:v>
                </c:pt>
                <c:pt idx="16">
                  <c:v>203.55372589167305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3333-4016-907A-8111ED91F0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8067903"/>
        <c:axId val="1536762495"/>
      </c:scatterChart>
      <c:valAx>
        <c:axId val="1528067903"/>
        <c:scaling>
          <c:orientation val="minMax"/>
          <c:max val="1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Относительная деформация, %</a:t>
                </a:r>
                <a:endParaRPr lang="en-US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536762495"/>
        <c:crosses val="autoZero"/>
        <c:crossBetween val="midCat"/>
      </c:valAx>
      <c:valAx>
        <c:axId val="1536762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Напряжение, МПа</a:t>
                </a:r>
                <a:endParaRPr lang="en-US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528067903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  <c:extLst/>
  </c:chart>
  <c:txPr>
    <a:bodyPr/>
    <a:lstStyle/>
    <a:p>
      <a:pPr>
        <a:defRPr sz="1500" baseline="0">
          <a:latin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1"/>
          <c:order val="0"/>
          <c:tx>
            <c:strRef>
              <c:f>Data!$K$1</c:f>
              <c:strCache>
                <c:ptCount val="1"/>
                <c:pt idx="0">
                  <c:v>615</c:v>
                </c:pt>
              </c:strCache>
            </c:strRef>
          </c:tx>
          <c:spPr>
            <a:ln w="38100" cap="rnd">
              <a:solidFill>
                <a:srgbClr val="9933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933FF"/>
              </a:solidFill>
              <a:ln w="38100">
                <a:solidFill>
                  <a:srgbClr val="9933FF"/>
                </a:solidFill>
              </a:ln>
              <a:effectLst/>
            </c:spPr>
          </c:marker>
          <c:xVal>
            <c:numRef>
              <c:f>Data!$T$3:$T$27</c:f>
              <c:numCache>
                <c:formatCode>General</c:formatCode>
                <c:ptCount val="25"/>
                <c:pt idx="0">
                  <c:v>5.0023250913142867</c:v>
                </c:pt>
                <c:pt idx="1">
                  <c:v>5.4906192952045139</c:v>
                </c:pt>
                <c:pt idx="2">
                  <c:v>6.0019391611951693</c:v>
                </c:pt>
                <c:pt idx="3">
                  <c:v>6.5008952477536353</c:v>
                </c:pt>
                <c:pt idx="4">
                  <c:v>7.0033552394143301</c:v>
                </c:pt>
                <c:pt idx="5">
                  <c:v>7.4976561377655546</c:v>
                </c:pt>
                <c:pt idx="6">
                  <c:v>8.0069737722692054</c:v>
                </c:pt>
                <c:pt idx="7">
                  <c:v>8.5081823692505409</c:v>
                </c:pt>
                <c:pt idx="8">
                  <c:v>9.0058870611296307</c:v>
                </c:pt>
                <c:pt idx="9">
                  <c:v>9.5011890752243495</c:v>
                </c:pt>
                <c:pt idx="10">
                  <c:v>10.006001688882279</c:v>
                </c:pt>
                <c:pt idx="11">
                  <c:v>10.50395665969725</c:v>
                </c:pt>
                <c:pt idx="12">
                  <c:v>10.997857111751056</c:v>
                </c:pt>
                <c:pt idx="13">
                  <c:v>11.500567382347633</c:v>
                </c:pt>
                <c:pt idx="14">
                  <c:v>12.000374417288075</c:v>
                </c:pt>
                <c:pt idx="15">
                  <c:v>12.503134743671824</c:v>
                </c:pt>
                <c:pt idx="16">
                  <c:v>13.009298863583474</c:v>
                </c:pt>
                <c:pt idx="17">
                  <c:v>13.504500766103829</c:v>
                </c:pt>
                <c:pt idx="18">
                  <c:v>14.005058637851899</c:v>
                </c:pt>
                <c:pt idx="19">
                  <c:v>14.507768908448476</c:v>
                </c:pt>
                <c:pt idx="20">
                  <c:v>14.998565901697456</c:v>
                </c:pt>
                <c:pt idx="21">
                  <c:v>15.50217717646318</c:v>
                </c:pt>
                <c:pt idx="22">
                  <c:v>16.008591575310692</c:v>
                </c:pt>
                <c:pt idx="23">
                  <c:v>16.498487564390526</c:v>
                </c:pt>
                <c:pt idx="24">
                  <c:v>17.000446998179473</c:v>
                </c:pt>
              </c:numCache>
            </c:numRef>
          </c:xVal>
          <c:yVal>
            <c:numRef>
              <c:f>Data!$P$3:$P$27</c:f>
              <c:numCache>
                <c:formatCode>General</c:formatCode>
                <c:ptCount val="25"/>
                <c:pt idx="0">
                  <c:v>5351.8894468263106</c:v>
                </c:pt>
                <c:pt idx="1">
                  <c:v>5344.4509285573586</c:v>
                </c:pt>
                <c:pt idx="2">
                  <c:v>5378.1206320886877</c:v>
                </c:pt>
                <c:pt idx="3">
                  <c:v>5435.7045957682349</c:v>
                </c:pt>
                <c:pt idx="4">
                  <c:v>5465.2613229375584</c:v>
                </c:pt>
                <c:pt idx="5">
                  <c:v>5539.4912247499769</c:v>
                </c:pt>
                <c:pt idx="6">
                  <c:v>5587.9610279055041</c:v>
                </c:pt>
                <c:pt idx="7">
                  <c:v>5640.2938882320286</c:v>
                </c:pt>
                <c:pt idx="8">
                  <c:v>5690.9215482044538</c:v>
                </c:pt>
                <c:pt idx="9">
                  <c:v>5781.110334080975</c:v>
                </c:pt>
                <c:pt idx="10">
                  <c:v>5820.1841584964359</c:v>
                </c:pt>
                <c:pt idx="11">
                  <c:v>5895.5152366157845</c:v>
                </c:pt>
                <c:pt idx="12">
                  <c:v>5941.1885445037669</c:v>
                </c:pt>
                <c:pt idx="13">
                  <c:v>6019.0663060249726</c:v>
                </c:pt>
                <c:pt idx="14">
                  <c:v>6092.4953023630833</c:v>
                </c:pt>
                <c:pt idx="15">
                  <c:v>6191.0426673232505</c:v>
                </c:pt>
                <c:pt idx="16">
                  <c:v>6247.8291128905412</c:v>
                </c:pt>
                <c:pt idx="17">
                  <c:v>6324.640890154591</c:v>
                </c:pt>
                <c:pt idx="18">
                  <c:v>6417.0452772766093</c:v>
                </c:pt>
                <c:pt idx="19">
                  <c:v>6501.54450630273</c:v>
                </c:pt>
                <c:pt idx="20">
                  <c:v>6603.1964387204753</c:v>
                </c:pt>
                <c:pt idx="21">
                  <c:v>6673.2609381893753</c:v>
                </c:pt>
                <c:pt idx="22">
                  <c:v>6775.4011680492249</c:v>
                </c:pt>
                <c:pt idx="23">
                  <c:v>6876.9806211000769</c:v>
                </c:pt>
                <c:pt idx="24">
                  <c:v>6975.1874007750039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2D9-4B01-A54A-5EC0827831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683536"/>
        <c:axId val="112684496"/>
      </c:scatterChart>
      <c:valAx>
        <c:axId val="112683536"/>
        <c:scaling>
          <c:orientation val="minMax"/>
          <c:min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ru-RU" b="1" i="0" baseline="0"/>
                  <a:t>Относительная деформация,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12684496"/>
        <c:crosses val="autoZero"/>
        <c:crossBetween val="midCat"/>
      </c:valAx>
      <c:valAx>
        <c:axId val="112684496"/>
        <c:scaling>
          <c:orientation val="minMax"/>
          <c:max val="7000"/>
          <c:min val="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en-US" b="1" i="0" baseline="0"/>
                  <a:t>E', </a:t>
                </a:r>
                <a:r>
                  <a:rPr lang="ru-RU" b="1" i="0" baseline="0"/>
                  <a:t>МПа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12683536"/>
        <c:crosses val="autoZero"/>
        <c:crossBetween val="midCat"/>
        <c:majorUnit val="5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500" baseline="0">
          <a:solidFill>
            <a:schemeClr val="tx1"/>
          </a:solidFill>
          <a:latin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3"/>
          <c:order val="0"/>
          <c:tx>
            <c:strRef>
              <c:f>Data!$AE$1</c:f>
              <c:strCache>
                <c:ptCount val="1"/>
                <c:pt idx="0">
                  <c:v>617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38100">
                <a:solidFill>
                  <a:srgbClr val="0070C0"/>
                </a:solidFill>
              </a:ln>
              <a:effectLst/>
            </c:spPr>
          </c:marker>
          <c:xVal>
            <c:numRef>
              <c:f>Data!$AM$3:$AM$26</c:f>
              <c:numCache>
                <c:formatCode>General</c:formatCode>
                <c:ptCount val="24"/>
                <c:pt idx="0">
                  <c:v>5.001660926272363</c:v>
                </c:pt>
                <c:pt idx="1">
                  <c:v>5.4949934936647526</c:v>
                </c:pt>
                <c:pt idx="2">
                  <c:v>6.0009141338581644</c:v>
                </c:pt>
                <c:pt idx="3">
                  <c:v>6.4971439561015965</c:v>
                </c:pt>
                <c:pt idx="4">
                  <c:v>7.0009665841615139</c:v>
                </c:pt>
                <c:pt idx="5">
                  <c:v>7.4944989622332772</c:v>
                </c:pt>
                <c:pt idx="6">
                  <c:v>8.0045656740238531</c:v>
                </c:pt>
                <c:pt idx="7">
                  <c:v>8.4987973894734772</c:v>
                </c:pt>
                <c:pt idx="8">
                  <c:v>9.0048678876764203</c:v>
                </c:pt>
                <c:pt idx="9">
                  <c:v>9.5003983725420085</c:v>
                </c:pt>
                <c:pt idx="10">
                  <c:v>10.009266220256308</c:v>
                </c:pt>
                <c:pt idx="11">
                  <c:v>10.497653473334019</c:v>
                </c:pt>
                <c:pt idx="12">
                  <c:v>11.005372409641867</c:v>
                </c:pt>
                <c:pt idx="13">
                  <c:v>11.507996173625488</c:v>
                </c:pt>
                <c:pt idx="14">
                  <c:v>11.999430539563756</c:v>
                </c:pt>
                <c:pt idx="15">
                  <c:v>12.508048623928818</c:v>
                </c:pt>
                <c:pt idx="16">
                  <c:v>12.99733502506375</c:v>
                </c:pt>
                <c:pt idx="17">
                  <c:v>13.505503535400203</c:v>
                </c:pt>
                <c:pt idx="18">
                  <c:v>13.998286623424297</c:v>
                </c:pt>
                <c:pt idx="19">
                  <c:v>14.508353335214874</c:v>
                </c:pt>
                <c:pt idx="20">
                  <c:v>14.997839547029196</c:v>
                </c:pt>
                <c:pt idx="21">
                  <c:v>15.502661228486017</c:v>
                </c:pt>
                <c:pt idx="22">
                  <c:v>16.009730780085864</c:v>
                </c:pt>
                <c:pt idx="23">
                  <c:v>16.506609987037276</c:v>
                </c:pt>
              </c:numCache>
            </c:numRef>
          </c:xVal>
          <c:yVal>
            <c:numRef>
              <c:f>Data!$AK$3:$AK$26</c:f>
              <c:numCache>
                <c:formatCode>General</c:formatCode>
                <c:ptCount val="24"/>
                <c:pt idx="0">
                  <c:v>224.04633302012988</c:v>
                </c:pt>
                <c:pt idx="1">
                  <c:v>240.78810723115586</c:v>
                </c:pt>
                <c:pt idx="2">
                  <c:v>255.36013136860711</c:v>
                </c:pt>
                <c:pt idx="3">
                  <c:v>271.1042719413835</c:v>
                </c:pt>
                <c:pt idx="4">
                  <c:v>293.74162926182095</c:v>
                </c:pt>
                <c:pt idx="5">
                  <c:v>287.57610837507735</c:v>
                </c:pt>
                <c:pt idx="6">
                  <c:v>290.47899351100364</c:v>
                </c:pt>
                <c:pt idx="7">
                  <c:v>287.52014382614863</c:v>
                </c:pt>
                <c:pt idx="8">
                  <c:v>292.2876555496631</c:v>
                </c:pt>
                <c:pt idx="9">
                  <c:v>285.34136708635492</c:v>
                </c:pt>
                <c:pt idx="10">
                  <c:v>292.15205076180968</c:v>
                </c:pt>
                <c:pt idx="11">
                  <c:v>293.29299066988932</c:v>
                </c:pt>
                <c:pt idx="12">
                  <c:v>279.51792055639271</c:v>
                </c:pt>
                <c:pt idx="13">
                  <c:v>282.26299248340251</c:v>
                </c:pt>
                <c:pt idx="14">
                  <c:v>278.16377694935102</c:v>
                </c:pt>
                <c:pt idx="15">
                  <c:v>285.97448336161534</c:v>
                </c:pt>
                <c:pt idx="16">
                  <c:v>273.91837730859788</c:v>
                </c:pt>
                <c:pt idx="17">
                  <c:v>268.2438969795769</c:v>
                </c:pt>
                <c:pt idx="18">
                  <c:v>265.65377614282244</c:v>
                </c:pt>
                <c:pt idx="19">
                  <c:v>272.09331669828907</c:v>
                </c:pt>
                <c:pt idx="20">
                  <c:v>302.92433806862505</c:v>
                </c:pt>
                <c:pt idx="21">
                  <c:v>282.33792397120629</c:v>
                </c:pt>
                <c:pt idx="22">
                  <c:v>286.76284217853379</c:v>
                </c:pt>
                <c:pt idx="23">
                  <c:v>281.79438315503342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A5E-4C98-9C58-0E2A1F0D1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683536"/>
        <c:axId val="112684496"/>
      </c:scatterChart>
      <c:valAx>
        <c:axId val="112683536"/>
        <c:scaling>
          <c:orientation val="minMax"/>
          <c:min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ru-RU" b="1" i="0" baseline="0"/>
                  <a:t>Относительная деформация,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12684496"/>
        <c:crosses val="autoZero"/>
        <c:crossBetween val="midCat"/>
      </c:valAx>
      <c:valAx>
        <c:axId val="112684496"/>
        <c:scaling>
          <c:orientation val="minMax"/>
          <c:max val="500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en-US" b="1" i="0" baseline="0"/>
                  <a:t>E'', </a:t>
                </a:r>
                <a:r>
                  <a:rPr lang="ru-RU" b="1" i="0" baseline="0"/>
                  <a:t>МПа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12683536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500" baseline="0">
          <a:solidFill>
            <a:schemeClr val="tx1"/>
          </a:solidFill>
          <a:latin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Data!$A$2</c:f>
              <c:strCache>
                <c:ptCount val="1"/>
                <c:pt idx="0">
                  <c:v>10N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Data!$G$3:$G$1434</c:f>
              <c:numCache>
                <c:formatCode>General</c:formatCode>
                <c:ptCount val="1432"/>
                <c:pt idx="0">
                  <c:v>4.01400000000001</c:v>
                </c:pt>
                <c:pt idx="1">
                  <c:v>5.8500000000000227</c:v>
                </c:pt>
                <c:pt idx="2">
                  <c:v>5.9349999999999454</c:v>
                </c:pt>
                <c:pt idx="3">
                  <c:v>5.9879999999999427</c:v>
                </c:pt>
                <c:pt idx="4">
                  <c:v>6.0410000000000537</c:v>
                </c:pt>
                <c:pt idx="5">
                  <c:v>6.0935000000000628</c:v>
                </c:pt>
                <c:pt idx="6">
                  <c:v>6.1459999999999582</c:v>
                </c:pt>
                <c:pt idx="7">
                  <c:v>6.1909999999999172</c:v>
                </c:pt>
                <c:pt idx="8">
                  <c:v>6.23599999999999</c:v>
                </c:pt>
                <c:pt idx="9">
                  <c:v>6.2889999999999873</c:v>
                </c:pt>
                <c:pt idx="10">
                  <c:v>6.3419999999999845</c:v>
                </c:pt>
                <c:pt idx="11">
                  <c:v>6.3870000000000573</c:v>
                </c:pt>
                <c:pt idx="12">
                  <c:v>6.4320000000000164</c:v>
                </c:pt>
                <c:pt idx="13">
                  <c:v>6.4850000000000136</c:v>
                </c:pt>
                <c:pt idx="14">
                  <c:v>6.5380000000000109</c:v>
                </c:pt>
                <c:pt idx="15">
                  <c:v>6.59050000000002</c:v>
                </c:pt>
                <c:pt idx="16">
                  <c:v>6.6430000000000291</c:v>
                </c:pt>
                <c:pt idx="17">
                  <c:v>6.6875</c:v>
                </c:pt>
                <c:pt idx="18">
                  <c:v>6.7319999999999709</c:v>
                </c:pt>
                <c:pt idx="19">
                  <c:v>6.78449999999998</c:v>
                </c:pt>
                <c:pt idx="20">
                  <c:v>6.8369999999999891</c:v>
                </c:pt>
                <c:pt idx="21">
                  <c:v>7.0890000000000555</c:v>
                </c:pt>
                <c:pt idx="22">
                  <c:v>7.3410000000000082</c:v>
                </c:pt>
                <c:pt idx="23">
                  <c:v>17.339000000000055</c:v>
                </c:pt>
                <c:pt idx="24">
                  <c:v>27.336000000000013</c:v>
                </c:pt>
                <c:pt idx="25">
                  <c:v>37.33299999999997</c:v>
                </c:pt>
                <c:pt idx="26">
                  <c:v>47.330000000000041</c:v>
                </c:pt>
                <c:pt idx="27">
                  <c:v>57.341999999999985</c:v>
                </c:pt>
                <c:pt idx="28">
                  <c:v>67.337999999999965</c:v>
                </c:pt>
                <c:pt idx="29">
                  <c:v>77.33299999999997</c:v>
                </c:pt>
                <c:pt idx="30">
                  <c:v>87.331000000000017</c:v>
                </c:pt>
                <c:pt idx="31">
                  <c:v>97.331000000000017</c:v>
                </c:pt>
                <c:pt idx="32">
                  <c:v>107.33100000000002</c:v>
                </c:pt>
                <c:pt idx="33">
                  <c:v>117.33600000000001</c:v>
                </c:pt>
                <c:pt idx="34">
                  <c:v>127.33100000000002</c:v>
                </c:pt>
                <c:pt idx="35">
                  <c:v>137.32799999999997</c:v>
                </c:pt>
                <c:pt idx="36">
                  <c:v>147.33600000000001</c:v>
                </c:pt>
                <c:pt idx="37">
                  <c:v>157.32899999999995</c:v>
                </c:pt>
                <c:pt idx="38">
                  <c:v>167.327</c:v>
                </c:pt>
                <c:pt idx="39">
                  <c:v>177.33600000000001</c:v>
                </c:pt>
                <c:pt idx="40">
                  <c:v>187.33500000000004</c:v>
                </c:pt>
                <c:pt idx="41">
                  <c:v>197.33699999999999</c:v>
                </c:pt>
                <c:pt idx="42">
                  <c:v>207.34100000000001</c:v>
                </c:pt>
                <c:pt idx="43">
                  <c:v>217.33100000000002</c:v>
                </c:pt>
                <c:pt idx="44">
                  <c:v>227.33199999999999</c:v>
                </c:pt>
                <c:pt idx="45">
                  <c:v>237.32799999999997</c:v>
                </c:pt>
                <c:pt idx="46">
                  <c:v>247.34000000000003</c:v>
                </c:pt>
                <c:pt idx="47">
                  <c:v>257.33100000000002</c:v>
                </c:pt>
                <c:pt idx="48">
                  <c:v>267.33100000000002</c:v>
                </c:pt>
                <c:pt idx="49">
                  <c:v>277.33399999999995</c:v>
                </c:pt>
                <c:pt idx="50">
                  <c:v>287.33199999999999</c:v>
                </c:pt>
                <c:pt idx="51">
                  <c:v>297.33100000000002</c:v>
                </c:pt>
                <c:pt idx="52">
                  <c:v>307.33600000000001</c:v>
                </c:pt>
                <c:pt idx="53">
                  <c:v>317.33799999999997</c:v>
                </c:pt>
                <c:pt idx="54">
                  <c:v>327.33399999999995</c:v>
                </c:pt>
                <c:pt idx="55">
                  <c:v>337.34000000000003</c:v>
                </c:pt>
                <c:pt idx="56">
                  <c:v>347.34100000000001</c:v>
                </c:pt>
                <c:pt idx="57">
                  <c:v>357.32799999999997</c:v>
                </c:pt>
                <c:pt idx="58">
                  <c:v>367.34000000000003</c:v>
                </c:pt>
                <c:pt idx="59">
                  <c:v>377.32899999999995</c:v>
                </c:pt>
                <c:pt idx="60">
                  <c:v>387.33399999999995</c:v>
                </c:pt>
                <c:pt idx="61">
                  <c:v>397.32899999999995</c:v>
                </c:pt>
                <c:pt idx="62">
                  <c:v>407.33100000000002</c:v>
                </c:pt>
                <c:pt idx="63">
                  <c:v>417.33500000000004</c:v>
                </c:pt>
                <c:pt idx="64">
                  <c:v>427.3370000000001</c:v>
                </c:pt>
                <c:pt idx="65">
                  <c:v>437.33299999999997</c:v>
                </c:pt>
                <c:pt idx="66">
                  <c:v>447.32900000000006</c:v>
                </c:pt>
                <c:pt idx="67">
                  <c:v>457.33800000000008</c:v>
                </c:pt>
                <c:pt idx="68">
                  <c:v>467.34199999999998</c:v>
                </c:pt>
                <c:pt idx="69">
                  <c:v>477.33900000000006</c:v>
                </c:pt>
                <c:pt idx="70">
                  <c:v>487.33499999999992</c:v>
                </c:pt>
                <c:pt idx="71">
                  <c:v>497.33000000000004</c:v>
                </c:pt>
                <c:pt idx="72">
                  <c:v>507.33299999999997</c:v>
                </c:pt>
                <c:pt idx="73">
                  <c:v>517.33100000000002</c:v>
                </c:pt>
                <c:pt idx="74">
                  <c:v>527.32900000000006</c:v>
                </c:pt>
                <c:pt idx="75">
                  <c:v>537.32900000000006</c:v>
                </c:pt>
                <c:pt idx="76">
                  <c:v>547.34199999999998</c:v>
                </c:pt>
                <c:pt idx="77">
                  <c:v>557.33900000000006</c:v>
                </c:pt>
                <c:pt idx="78">
                  <c:v>567.33000000000004</c:v>
                </c:pt>
                <c:pt idx="79">
                  <c:v>577.34100000000001</c:v>
                </c:pt>
                <c:pt idx="80">
                  <c:v>587.33499999999992</c:v>
                </c:pt>
                <c:pt idx="81">
                  <c:v>597.33199999999999</c:v>
                </c:pt>
                <c:pt idx="82">
                  <c:v>607.33499999999992</c:v>
                </c:pt>
                <c:pt idx="83">
                  <c:v>617.33399999999995</c:v>
                </c:pt>
                <c:pt idx="84">
                  <c:v>627.34399999999994</c:v>
                </c:pt>
                <c:pt idx="85">
                  <c:v>637.33499999999992</c:v>
                </c:pt>
                <c:pt idx="86">
                  <c:v>647.32900000000006</c:v>
                </c:pt>
                <c:pt idx="87">
                  <c:v>657.34199999999998</c:v>
                </c:pt>
                <c:pt idx="88">
                  <c:v>667.33900000000006</c:v>
                </c:pt>
                <c:pt idx="89">
                  <c:v>677.3359999999999</c:v>
                </c:pt>
                <c:pt idx="90">
                  <c:v>687.34299999999996</c:v>
                </c:pt>
                <c:pt idx="91">
                  <c:v>697.33399999999995</c:v>
                </c:pt>
                <c:pt idx="92">
                  <c:v>707.34399999999994</c:v>
                </c:pt>
                <c:pt idx="93">
                  <c:v>717.34199999999998</c:v>
                </c:pt>
                <c:pt idx="94">
                  <c:v>727.33900000000006</c:v>
                </c:pt>
                <c:pt idx="95">
                  <c:v>737.34299999999996</c:v>
                </c:pt>
                <c:pt idx="96">
                  <c:v>747.3370000000001</c:v>
                </c:pt>
                <c:pt idx="97">
                  <c:v>757.34299999999996</c:v>
                </c:pt>
                <c:pt idx="98">
                  <c:v>767.34199999999998</c:v>
                </c:pt>
                <c:pt idx="99">
                  <c:v>777.34100000000001</c:v>
                </c:pt>
                <c:pt idx="100">
                  <c:v>787.33900000000006</c:v>
                </c:pt>
                <c:pt idx="101">
                  <c:v>797.34</c:v>
                </c:pt>
                <c:pt idx="102">
                  <c:v>807.33499999999992</c:v>
                </c:pt>
                <c:pt idx="103">
                  <c:v>817.34299999999996</c:v>
                </c:pt>
                <c:pt idx="104">
                  <c:v>827.33299999999997</c:v>
                </c:pt>
                <c:pt idx="105">
                  <c:v>837.33199999999999</c:v>
                </c:pt>
                <c:pt idx="106">
                  <c:v>847.34</c:v>
                </c:pt>
                <c:pt idx="107">
                  <c:v>857.3370000000001</c:v>
                </c:pt>
                <c:pt idx="108">
                  <c:v>867.33199999999999</c:v>
                </c:pt>
                <c:pt idx="109">
                  <c:v>877.34199999999998</c:v>
                </c:pt>
                <c:pt idx="110">
                  <c:v>887.33</c:v>
                </c:pt>
                <c:pt idx="111">
                  <c:v>897.34399999999994</c:v>
                </c:pt>
                <c:pt idx="112">
                  <c:v>907.3370000000001</c:v>
                </c:pt>
                <c:pt idx="113">
                  <c:v>917.33499999999992</c:v>
                </c:pt>
                <c:pt idx="114">
                  <c:v>927.34399999999994</c:v>
                </c:pt>
                <c:pt idx="115">
                  <c:v>937.33900000000006</c:v>
                </c:pt>
                <c:pt idx="116">
                  <c:v>947.34299999999996</c:v>
                </c:pt>
                <c:pt idx="117">
                  <c:v>957.33800000000008</c:v>
                </c:pt>
                <c:pt idx="118">
                  <c:v>967.33100000000002</c:v>
                </c:pt>
                <c:pt idx="119">
                  <c:v>977.33100000000002</c:v>
                </c:pt>
                <c:pt idx="120">
                  <c:v>987.33499999999992</c:v>
                </c:pt>
                <c:pt idx="121">
                  <c:v>997.33399999999995</c:v>
                </c:pt>
                <c:pt idx="122">
                  <c:v>1007.3449999999999</c:v>
                </c:pt>
                <c:pt idx="123">
                  <c:v>1017.331</c:v>
                </c:pt>
                <c:pt idx="124">
                  <c:v>1027.3310000000001</c:v>
                </c:pt>
                <c:pt idx="125">
                  <c:v>1037.3409999999999</c:v>
                </c:pt>
                <c:pt idx="126">
                  <c:v>1047.3310000000001</c:v>
                </c:pt>
                <c:pt idx="127">
                  <c:v>1057.3330000000001</c:v>
                </c:pt>
                <c:pt idx="128">
                  <c:v>1067.3290000000002</c:v>
                </c:pt>
                <c:pt idx="129">
                  <c:v>1077.3429999999998</c:v>
                </c:pt>
                <c:pt idx="130">
                  <c:v>1087.3420000000001</c:v>
                </c:pt>
                <c:pt idx="131">
                  <c:v>1097.3409999999999</c:v>
                </c:pt>
                <c:pt idx="132">
                  <c:v>1107.3389999999999</c:v>
                </c:pt>
                <c:pt idx="133">
                  <c:v>1117.3319999999999</c:v>
                </c:pt>
                <c:pt idx="134">
                  <c:v>1127.3359999999998</c:v>
                </c:pt>
                <c:pt idx="135">
                  <c:v>1137.3330000000001</c:v>
                </c:pt>
                <c:pt idx="136">
                  <c:v>1147.3449999999998</c:v>
                </c:pt>
                <c:pt idx="137">
                  <c:v>1157.335</c:v>
                </c:pt>
                <c:pt idx="138">
                  <c:v>1167.3449999999998</c:v>
                </c:pt>
                <c:pt idx="139">
                  <c:v>1177.3359999999998</c:v>
                </c:pt>
                <c:pt idx="140">
                  <c:v>1187.335</c:v>
                </c:pt>
                <c:pt idx="141">
                  <c:v>1197.335</c:v>
                </c:pt>
                <c:pt idx="142">
                  <c:v>1207.3319999999999</c:v>
                </c:pt>
                <c:pt idx="143">
                  <c:v>1217.3409999999999</c:v>
                </c:pt>
                <c:pt idx="144">
                  <c:v>1227.3440000000001</c:v>
                </c:pt>
                <c:pt idx="145">
                  <c:v>1237.3420000000001</c:v>
                </c:pt>
                <c:pt idx="146">
                  <c:v>1247.3409999999999</c:v>
                </c:pt>
                <c:pt idx="147">
                  <c:v>1257.3359999999998</c:v>
                </c:pt>
                <c:pt idx="148">
                  <c:v>1267.335</c:v>
                </c:pt>
                <c:pt idx="149">
                  <c:v>1277.3409999999999</c:v>
                </c:pt>
                <c:pt idx="150">
                  <c:v>1287.3470000000002</c:v>
                </c:pt>
                <c:pt idx="151">
                  <c:v>1297.3339999999998</c:v>
                </c:pt>
                <c:pt idx="152">
                  <c:v>1307.3409999999999</c:v>
                </c:pt>
                <c:pt idx="153">
                  <c:v>1317.3420000000001</c:v>
                </c:pt>
                <c:pt idx="154">
                  <c:v>1327.337</c:v>
                </c:pt>
                <c:pt idx="155">
                  <c:v>1337.335</c:v>
                </c:pt>
                <c:pt idx="156">
                  <c:v>1347.3490000000002</c:v>
                </c:pt>
                <c:pt idx="157">
                  <c:v>1357.337</c:v>
                </c:pt>
                <c:pt idx="158">
                  <c:v>1367.337</c:v>
                </c:pt>
                <c:pt idx="159">
                  <c:v>1377.3380000000002</c:v>
                </c:pt>
                <c:pt idx="160">
                  <c:v>1387.3429999999998</c:v>
                </c:pt>
                <c:pt idx="161">
                  <c:v>1397.3380000000002</c:v>
                </c:pt>
                <c:pt idx="162">
                  <c:v>1407.3490000000002</c:v>
                </c:pt>
                <c:pt idx="163">
                  <c:v>1417.3420000000001</c:v>
                </c:pt>
                <c:pt idx="164">
                  <c:v>1427.337</c:v>
                </c:pt>
                <c:pt idx="165">
                  <c:v>1437.3389999999999</c:v>
                </c:pt>
                <c:pt idx="166">
                  <c:v>1447.3450000000003</c:v>
                </c:pt>
                <c:pt idx="167">
                  <c:v>1457.3490000000002</c:v>
                </c:pt>
                <c:pt idx="168">
                  <c:v>1467.348</c:v>
                </c:pt>
                <c:pt idx="169">
                  <c:v>1477.3470000000002</c:v>
                </c:pt>
                <c:pt idx="170">
                  <c:v>1487.337</c:v>
                </c:pt>
                <c:pt idx="171">
                  <c:v>1497.3389999999999</c:v>
                </c:pt>
                <c:pt idx="172">
                  <c:v>1507.3409999999999</c:v>
                </c:pt>
                <c:pt idx="173">
                  <c:v>1517.3400000000001</c:v>
                </c:pt>
                <c:pt idx="174">
                  <c:v>1527.3450000000003</c:v>
                </c:pt>
                <c:pt idx="175">
                  <c:v>1537.3520000000003</c:v>
                </c:pt>
                <c:pt idx="176">
                  <c:v>1547.346</c:v>
                </c:pt>
                <c:pt idx="177">
                  <c:v>1557.3420000000001</c:v>
                </c:pt>
                <c:pt idx="178">
                  <c:v>1567.3530000000001</c:v>
                </c:pt>
                <c:pt idx="179">
                  <c:v>1577.35</c:v>
                </c:pt>
                <c:pt idx="180">
                  <c:v>1587.3540000000003</c:v>
                </c:pt>
                <c:pt idx="181">
                  <c:v>1597.3490000000002</c:v>
                </c:pt>
                <c:pt idx="182">
                  <c:v>1607.348</c:v>
                </c:pt>
                <c:pt idx="183">
                  <c:v>1617.348</c:v>
                </c:pt>
                <c:pt idx="184">
                  <c:v>1627.348</c:v>
                </c:pt>
                <c:pt idx="185">
                  <c:v>1637.3470000000002</c:v>
                </c:pt>
                <c:pt idx="186">
                  <c:v>1647.3440000000001</c:v>
                </c:pt>
                <c:pt idx="187">
                  <c:v>1657.3450000000003</c:v>
                </c:pt>
                <c:pt idx="188">
                  <c:v>1667.3560000000002</c:v>
                </c:pt>
                <c:pt idx="189">
                  <c:v>1677.355</c:v>
                </c:pt>
                <c:pt idx="190">
                  <c:v>1687.3530000000001</c:v>
                </c:pt>
                <c:pt idx="191">
                  <c:v>1697.3520000000003</c:v>
                </c:pt>
                <c:pt idx="192">
                  <c:v>1707.3440000000001</c:v>
                </c:pt>
                <c:pt idx="193">
                  <c:v>1717.3580000000002</c:v>
                </c:pt>
                <c:pt idx="194">
                  <c:v>1727.357</c:v>
                </c:pt>
                <c:pt idx="195">
                  <c:v>1737.3560000000002</c:v>
                </c:pt>
                <c:pt idx="196">
                  <c:v>1747.355</c:v>
                </c:pt>
                <c:pt idx="197">
                  <c:v>1757.3540000000003</c:v>
                </c:pt>
                <c:pt idx="198">
                  <c:v>1767.3510000000001</c:v>
                </c:pt>
                <c:pt idx="199">
                  <c:v>1777.35</c:v>
                </c:pt>
                <c:pt idx="200">
                  <c:v>1787.3540000000003</c:v>
                </c:pt>
                <c:pt idx="201">
                  <c:v>1797.3510000000001</c:v>
                </c:pt>
                <c:pt idx="202">
                  <c:v>1807.3490000000002</c:v>
                </c:pt>
                <c:pt idx="203">
                  <c:v>1817.3470000000002</c:v>
                </c:pt>
                <c:pt idx="204">
                  <c:v>1827.3450000000003</c:v>
                </c:pt>
                <c:pt idx="205">
                  <c:v>1837.3580000000002</c:v>
                </c:pt>
                <c:pt idx="206">
                  <c:v>1847.3510000000001</c:v>
                </c:pt>
                <c:pt idx="207">
                  <c:v>1857.3560000000002</c:v>
                </c:pt>
                <c:pt idx="208">
                  <c:v>1867.3470000000002</c:v>
                </c:pt>
                <c:pt idx="209">
                  <c:v>1877.3540000000003</c:v>
                </c:pt>
                <c:pt idx="210">
                  <c:v>1887.3490000000002</c:v>
                </c:pt>
                <c:pt idx="211">
                  <c:v>1897.3580000000002</c:v>
                </c:pt>
                <c:pt idx="212">
                  <c:v>1907.3560000000002</c:v>
                </c:pt>
                <c:pt idx="213">
                  <c:v>1917.3490000000002</c:v>
                </c:pt>
                <c:pt idx="214">
                  <c:v>1927.3540000000003</c:v>
                </c:pt>
                <c:pt idx="215">
                  <c:v>1937.3450000000003</c:v>
                </c:pt>
                <c:pt idx="216">
                  <c:v>1947.3600000000001</c:v>
                </c:pt>
                <c:pt idx="217">
                  <c:v>1957.3530000000001</c:v>
                </c:pt>
                <c:pt idx="218">
                  <c:v>1967.3510000000001</c:v>
                </c:pt>
                <c:pt idx="219">
                  <c:v>1977.3490000000002</c:v>
                </c:pt>
                <c:pt idx="220">
                  <c:v>1987.3470000000002</c:v>
                </c:pt>
                <c:pt idx="221">
                  <c:v>1997.3620000000001</c:v>
                </c:pt>
                <c:pt idx="222">
                  <c:v>2007.3589999999999</c:v>
                </c:pt>
                <c:pt idx="223">
                  <c:v>2017.3560000000002</c:v>
                </c:pt>
                <c:pt idx="224">
                  <c:v>2027.3540000000003</c:v>
                </c:pt>
                <c:pt idx="225">
                  <c:v>2037.3530000000001</c:v>
                </c:pt>
                <c:pt idx="226">
                  <c:v>2047.348</c:v>
                </c:pt>
                <c:pt idx="227">
                  <c:v>2057.357</c:v>
                </c:pt>
                <c:pt idx="228">
                  <c:v>2067.3580000000002</c:v>
                </c:pt>
                <c:pt idx="229">
                  <c:v>2077.3530000000001</c:v>
                </c:pt>
                <c:pt idx="230">
                  <c:v>2087.355</c:v>
                </c:pt>
                <c:pt idx="231">
                  <c:v>2097.3580000000002</c:v>
                </c:pt>
                <c:pt idx="232">
                  <c:v>2107.3589999999999</c:v>
                </c:pt>
                <c:pt idx="233">
                  <c:v>2117.3610000000003</c:v>
                </c:pt>
                <c:pt idx="234">
                  <c:v>2127.3510000000001</c:v>
                </c:pt>
                <c:pt idx="235">
                  <c:v>2137.355</c:v>
                </c:pt>
                <c:pt idx="236">
                  <c:v>2147.3560000000002</c:v>
                </c:pt>
                <c:pt idx="237">
                  <c:v>2157.3510000000001</c:v>
                </c:pt>
                <c:pt idx="238">
                  <c:v>2167.35</c:v>
                </c:pt>
                <c:pt idx="239">
                  <c:v>2177.3580000000002</c:v>
                </c:pt>
                <c:pt idx="240">
                  <c:v>2187.3490000000002</c:v>
                </c:pt>
                <c:pt idx="241">
                  <c:v>2197.357</c:v>
                </c:pt>
                <c:pt idx="242">
                  <c:v>2207.3540000000003</c:v>
                </c:pt>
                <c:pt idx="243">
                  <c:v>2217.357</c:v>
                </c:pt>
                <c:pt idx="244">
                  <c:v>2227.35</c:v>
                </c:pt>
                <c:pt idx="245">
                  <c:v>2237.3620000000001</c:v>
                </c:pt>
                <c:pt idx="246">
                  <c:v>2247.3630000000003</c:v>
                </c:pt>
                <c:pt idx="247">
                  <c:v>2257.357</c:v>
                </c:pt>
                <c:pt idx="248">
                  <c:v>2267.3540000000003</c:v>
                </c:pt>
                <c:pt idx="249">
                  <c:v>2277.3510000000001</c:v>
                </c:pt>
                <c:pt idx="250">
                  <c:v>2287.3580000000002</c:v>
                </c:pt>
                <c:pt idx="251">
                  <c:v>2297.3510000000001</c:v>
                </c:pt>
                <c:pt idx="252">
                  <c:v>2307.3580000000002</c:v>
                </c:pt>
                <c:pt idx="253">
                  <c:v>2317.3510000000001</c:v>
                </c:pt>
                <c:pt idx="254">
                  <c:v>2327.3520000000003</c:v>
                </c:pt>
                <c:pt idx="255">
                  <c:v>2337.3630000000003</c:v>
                </c:pt>
                <c:pt idx="256">
                  <c:v>2347.3560000000002</c:v>
                </c:pt>
                <c:pt idx="257">
                  <c:v>2357.3540000000003</c:v>
                </c:pt>
                <c:pt idx="258">
                  <c:v>2367.35</c:v>
                </c:pt>
                <c:pt idx="259">
                  <c:v>2377.3610000000003</c:v>
                </c:pt>
                <c:pt idx="260">
                  <c:v>2387.3560000000002</c:v>
                </c:pt>
                <c:pt idx="261">
                  <c:v>2397.3650000000002</c:v>
                </c:pt>
                <c:pt idx="262">
                  <c:v>2407.3540000000003</c:v>
                </c:pt>
                <c:pt idx="263">
                  <c:v>2417.36</c:v>
                </c:pt>
                <c:pt idx="264">
                  <c:v>2427.3650000000002</c:v>
                </c:pt>
                <c:pt idx="265">
                  <c:v>2437.364</c:v>
                </c:pt>
                <c:pt idx="266">
                  <c:v>2447.3540000000003</c:v>
                </c:pt>
                <c:pt idx="267">
                  <c:v>2457.3610000000003</c:v>
                </c:pt>
                <c:pt idx="268">
                  <c:v>2467.3530000000001</c:v>
                </c:pt>
                <c:pt idx="269">
                  <c:v>2477.3580000000002</c:v>
                </c:pt>
                <c:pt idx="270">
                  <c:v>2487.3650000000002</c:v>
                </c:pt>
                <c:pt idx="271">
                  <c:v>2497.366</c:v>
                </c:pt>
                <c:pt idx="272">
                  <c:v>2507.355</c:v>
                </c:pt>
                <c:pt idx="273">
                  <c:v>2517.3560000000002</c:v>
                </c:pt>
                <c:pt idx="274">
                  <c:v>2527.3620000000001</c:v>
                </c:pt>
                <c:pt idx="275">
                  <c:v>2537.3560000000002</c:v>
                </c:pt>
                <c:pt idx="276">
                  <c:v>2547.3560000000002</c:v>
                </c:pt>
                <c:pt idx="277">
                  <c:v>2557.3560000000002</c:v>
                </c:pt>
                <c:pt idx="278">
                  <c:v>2567.366</c:v>
                </c:pt>
                <c:pt idx="279">
                  <c:v>2577.357</c:v>
                </c:pt>
                <c:pt idx="280">
                  <c:v>2587.3530000000001</c:v>
                </c:pt>
                <c:pt idx="281">
                  <c:v>2597.3610000000003</c:v>
                </c:pt>
                <c:pt idx="282">
                  <c:v>2607.3540000000003</c:v>
                </c:pt>
                <c:pt idx="283">
                  <c:v>2617.3630000000003</c:v>
                </c:pt>
                <c:pt idx="284">
                  <c:v>2627.3560000000002</c:v>
                </c:pt>
                <c:pt idx="285">
                  <c:v>2637.366</c:v>
                </c:pt>
                <c:pt idx="286">
                  <c:v>2647.3650000000002</c:v>
                </c:pt>
                <c:pt idx="287">
                  <c:v>2657.3610000000003</c:v>
                </c:pt>
                <c:pt idx="288">
                  <c:v>2667.3589999999999</c:v>
                </c:pt>
                <c:pt idx="289">
                  <c:v>2677.357</c:v>
                </c:pt>
                <c:pt idx="290">
                  <c:v>2687.36</c:v>
                </c:pt>
                <c:pt idx="291">
                  <c:v>2697.355</c:v>
                </c:pt>
                <c:pt idx="292">
                  <c:v>2707.366</c:v>
                </c:pt>
                <c:pt idx="293">
                  <c:v>2717.36</c:v>
                </c:pt>
                <c:pt idx="294">
                  <c:v>2727.3540000000003</c:v>
                </c:pt>
                <c:pt idx="295">
                  <c:v>2737.3620000000001</c:v>
                </c:pt>
                <c:pt idx="296">
                  <c:v>2747.3530000000001</c:v>
                </c:pt>
                <c:pt idx="297">
                  <c:v>2757.36</c:v>
                </c:pt>
                <c:pt idx="298">
                  <c:v>2767.3650000000002</c:v>
                </c:pt>
                <c:pt idx="299">
                  <c:v>2777.3679999999999</c:v>
                </c:pt>
                <c:pt idx="300">
                  <c:v>2787.357</c:v>
                </c:pt>
                <c:pt idx="301">
                  <c:v>2797.3620000000001</c:v>
                </c:pt>
                <c:pt idx="302">
                  <c:v>2807.364</c:v>
                </c:pt>
                <c:pt idx="303">
                  <c:v>2817.3650000000002</c:v>
                </c:pt>
                <c:pt idx="304">
                  <c:v>2827.3679999999999</c:v>
                </c:pt>
                <c:pt idx="305">
                  <c:v>2837.3679999999999</c:v>
                </c:pt>
                <c:pt idx="306">
                  <c:v>2847.355</c:v>
                </c:pt>
                <c:pt idx="307">
                  <c:v>2857.3580000000002</c:v>
                </c:pt>
                <c:pt idx="308">
                  <c:v>2867.3620000000001</c:v>
                </c:pt>
                <c:pt idx="309">
                  <c:v>2877.37</c:v>
                </c:pt>
                <c:pt idx="310">
                  <c:v>2887.3650000000002</c:v>
                </c:pt>
                <c:pt idx="311">
                  <c:v>2897.3670000000002</c:v>
                </c:pt>
                <c:pt idx="312">
                  <c:v>2907.355</c:v>
                </c:pt>
                <c:pt idx="313">
                  <c:v>2917.3580000000002</c:v>
                </c:pt>
                <c:pt idx="314">
                  <c:v>2927.3540000000003</c:v>
                </c:pt>
                <c:pt idx="315">
                  <c:v>2937.3690000000001</c:v>
                </c:pt>
                <c:pt idx="316">
                  <c:v>2947.3670000000002</c:v>
                </c:pt>
                <c:pt idx="317">
                  <c:v>2957.3670000000002</c:v>
                </c:pt>
                <c:pt idx="318">
                  <c:v>2967.3690000000001</c:v>
                </c:pt>
                <c:pt idx="319">
                  <c:v>2977.355</c:v>
                </c:pt>
                <c:pt idx="320">
                  <c:v>2987.355</c:v>
                </c:pt>
                <c:pt idx="321">
                  <c:v>2997.3580000000002</c:v>
                </c:pt>
                <c:pt idx="322">
                  <c:v>3007.3589999999999</c:v>
                </c:pt>
                <c:pt idx="323">
                  <c:v>3017.36</c:v>
                </c:pt>
                <c:pt idx="324">
                  <c:v>3027.357</c:v>
                </c:pt>
                <c:pt idx="325">
                  <c:v>3037.3560000000002</c:v>
                </c:pt>
                <c:pt idx="326">
                  <c:v>3047.3670000000002</c:v>
                </c:pt>
                <c:pt idx="327">
                  <c:v>3057.366</c:v>
                </c:pt>
                <c:pt idx="328">
                  <c:v>3067.3650000000002</c:v>
                </c:pt>
                <c:pt idx="329">
                  <c:v>3077.36</c:v>
                </c:pt>
                <c:pt idx="330">
                  <c:v>3087.3710000000001</c:v>
                </c:pt>
                <c:pt idx="331">
                  <c:v>3097.37</c:v>
                </c:pt>
                <c:pt idx="332">
                  <c:v>3107.3679999999999</c:v>
                </c:pt>
                <c:pt idx="333">
                  <c:v>3117.366</c:v>
                </c:pt>
                <c:pt idx="334">
                  <c:v>3127.3580000000002</c:v>
                </c:pt>
                <c:pt idx="335">
                  <c:v>3137.366</c:v>
                </c:pt>
                <c:pt idx="336">
                  <c:v>3147.364</c:v>
                </c:pt>
                <c:pt idx="337">
                  <c:v>3157.3630000000003</c:v>
                </c:pt>
                <c:pt idx="338">
                  <c:v>3167.3710000000001</c:v>
                </c:pt>
                <c:pt idx="339">
                  <c:v>3177.3710000000001</c:v>
                </c:pt>
                <c:pt idx="340">
                  <c:v>3187.37</c:v>
                </c:pt>
                <c:pt idx="341">
                  <c:v>3197.3650000000002</c:v>
                </c:pt>
                <c:pt idx="342">
                  <c:v>3207.36</c:v>
                </c:pt>
                <c:pt idx="343">
                  <c:v>3217.3720000000003</c:v>
                </c:pt>
                <c:pt idx="344">
                  <c:v>3227.3679999999999</c:v>
                </c:pt>
                <c:pt idx="345">
                  <c:v>3237.3720000000003</c:v>
                </c:pt>
                <c:pt idx="346">
                  <c:v>3247.364</c:v>
                </c:pt>
                <c:pt idx="347">
                  <c:v>3257.3560000000002</c:v>
                </c:pt>
                <c:pt idx="348">
                  <c:v>3267.37</c:v>
                </c:pt>
                <c:pt idx="349">
                  <c:v>3277.3679999999999</c:v>
                </c:pt>
                <c:pt idx="350">
                  <c:v>3287.364</c:v>
                </c:pt>
                <c:pt idx="351">
                  <c:v>3297.3710000000001</c:v>
                </c:pt>
                <c:pt idx="352">
                  <c:v>3307.3650000000002</c:v>
                </c:pt>
                <c:pt idx="353">
                  <c:v>3317.3720000000003</c:v>
                </c:pt>
                <c:pt idx="354">
                  <c:v>3327.364</c:v>
                </c:pt>
                <c:pt idx="355">
                  <c:v>3337.3620000000001</c:v>
                </c:pt>
                <c:pt idx="356">
                  <c:v>3347.37</c:v>
                </c:pt>
                <c:pt idx="357">
                  <c:v>3357.366</c:v>
                </c:pt>
                <c:pt idx="358">
                  <c:v>3367.3620000000001</c:v>
                </c:pt>
                <c:pt idx="359">
                  <c:v>3377.3589999999999</c:v>
                </c:pt>
                <c:pt idx="360">
                  <c:v>3387.357</c:v>
                </c:pt>
                <c:pt idx="361">
                  <c:v>3397.366</c:v>
                </c:pt>
                <c:pt idx="362">
                  <c:v>3407.357</c:v>
                </c:pt>
                <c:pt idx="363">
                  <c:v>3417.366</c:v>
                </c:pt>
                <c:pt idx="364">
                  <c:v>3427.357</c:v>
                </c:pt>
                <c:pt idx="365">
                  <c:v>3437.3650000000002</c:v>
                </c:pt>
                <c:pt idx="366">
                  <c:v>3447.3630000000003</c:v>
                </c:pt>
                <c:pt idx="367">
                  <c:v>3457.3589999999999</c:v>
                </c:pt>
                <c:pt idx="368">
                  <c:v>3467.3580000000002</c:v>
                </c:pt>
                <c:pt idx="369">
                  <c:v>3477.357</c:v>
                </c:pt>
                <c:pt idx="370">
                  <c:v>3487.3650000000002</c:v>
                </c:pt>
                <c:pt idx="371">
                  <c:v>3497.3629999999998</c:v>
                </c:pt>
                <c:pt idx="372">
                  <c:v>3507.3719999999998</c:v>
                </c:pt>
                <c:pt idx="373">
                  <c:v>3517.3700000000003</c:v>
                </c:pt>
                <c:pt idx="374">
                  <c:v>3527.3620000000005</c:v>
                </c:pt>
                <c:pt idx="375">
                  <c:v>3537.36</c:v>
                </c:pt>
                <c:pt idx="376">
                  <c:v>3547.3660000000004</c:v>
                </c:pt>
                <c:pt idx="377">
                  <c:v>3557.3620000000005</c:v>
                </c:pt>
                <c:pt idx="378">
                  <c:v>3567.3570000000004</c:v>
                </c:pt>
                <c:pt idx="379">
                  <c:v>3577.3629999999998</c:v>
                </c:pt>
                <c:pt idx="380">
                  <c:v>3587.3570000000004</c:v>
                </c:pt>
                <c:pt idx="381">
                  <c:v>3597.3700000000003</c:v>
                </c:pt>
                <c:pt idx="382">
                  <c:v>3607.3620000000005</c:v>
                </c:pt>
                <c:pt idx="383">
                  <c:v>3617.36</c:v>
                </c:pt>
                <c:pt idx="384">
                  <c:v>3627.3679999999999</c:v>
                </c:pt>
                <c:pt idx="385">
                  <c:v>3637.3650000000002</c:v>
                </c:pt>
                <c:pt idx="386">
                  <c:v>3647.364</c:v>
                </c:pt>
                <c:pt idx="387">
                  <c:v>3657.3579999999997</c:v>
                </c:pt>
                <c:pt idx="388">
                  <c:v>3667.3620000000005</c:v>
                </c:pt>
                <c:pt idx="389">
                  <c:v>3677.3579999999997</c:v>
                </c:pt>
                <c:pt idx="390">
                  <c:v>3687.3719999999998</c:v>
                </c:pt>
                <c:pt idx="391">
                  <c:v>3697.3710000000005</c:v>
                </c:pt>
                <c:pt idx="392">
                  <c:v>3707.3740000000003</c:v>
                </c:pt>
                <c:pt idx="393">
                  <c:v>3717.3660000000004</c:v>
                </c:pt>
                <c:pt idx="394">
                  <c:v>3727.364</c:v>
                </c:pt>
                <c:pt idx="395">
                  <c:v>3737.3710000000005</c:v>
                </c:pt>
                <c:pt idx="396">
                  <c:v>3747.36</c:v>
                </c:pt>
                <c:pt idx="397">
                  <c:v>3757.3679999999999</c:v>
                </c:pt>
                <c:pt idx="398">
                  <c:v>3767.3610000000003</c:v>
                </c:pt>
                <c:pt idx="399">
                  <c:v>3777.36</c:v>
                </c:pt>
                <c:pt idx="400">
                  <c:v>3787.3690000000001</c:v>
                </c:pt>
                <c:pt idx="401">
                  <c:v>3797.3669999999997</c:v>
                </c:pt>
                <c:pt idx="402">
                  <c:v>3807.373</c:v>
                </c:pt>
                <c:pt idx="403">
                  <c:v>3817.3679999999999</c:v>
                </c:pt>
                <c:pt idx="404">
                  <c:v>3827.3610000000003</c:v>
                </c:pt>
                <c:pt idx="405">
                  <c:v>3837.3750000000005</c:v>
                </c:pt>
                <c:pt idx="406">
                  <c:v>3847.3679999999999</c:v>
                </c:pt>
                <c:pt idx="407">
                  <c:v>3857.36</c:v>
                </c:pt>
                <c:pt idx="408">
                  <c:v>3867.3700000000003</c:v>
                </c:pt>
                <c:pt idx="409">
                  <c:v>3877.364</c:v>
                </c:pt>
                <c:pt idx="410">
                  <c:v>3887.3759999999997</c:v>
                </c:pt>
                <c:pt idx="411">
                  <c:v>3897.3710000000005</c:v>
                </c:pt>
                <c:pt idx="412">
                  <c:v>3907.3660000000004</c:v>
                </c:pt>
                <c:pt idx="413">
                  <c:v>3917.3650000000002</c:v>
                </c:pt>
                <c:pt idx="414">
                  <c:v>3927.377</c:v>
                </c:pt>
                <c:pt idx="415">
                  <c:v>3937.3660000000004</c:v>
                </c:pt>
                <c:pt idx="416">
                  <c:v>3947.3750000000005</c:v>
                </c:pt>
                <c:pt idx="417">
                  <c:v>3957.3679999999999</c:v>
                </c:pt>
                <c:pt idx="418">
                  <c:v>3967.377</c:v>
                </c:pt>
                <c:pt idx="419">
                  <c:v>3977.3690000000001</c:v>
                </c:pt>
                <c:pt idx="420">
                  <c:v>3987.3710000000005</c:v>
                </c:pt>
                <c:pt idx="421">
                  <c:v>3997.377</c:v>
                </c:pt>
                <c:pt idx="422">
                  <c:v>4007.3719999999998</c:v>
                </c:pt>
                <c:pt idx="423">
                  <c:v>4017.3780000000002</c:v>
                </c:pt>
                <c:pt idx="424">
                  <c:v>4027.3750000000005</c:v>
                </c:pt>
                <c:pt idx="425">
                  <c:v>4037.373</c:v>
                </c:pt>
                <c:pt idx="426">
                  <c:v>4047.3669999999997</c:v>
                </c:pt>
                <c:pt idx="427">
                  <c:v>4057.377</c:v>
                </c:pt>
                <c:pt idx="428">
                  <c:v>4067.373</c:v>
                </c:pt>
                <c:pt idx="429">
                  <c:v>4077.3710000000005</c:v>
                </c:pt>
                <c:pt idx="430">
                  <c:v>4087.3809999999999</c:v>
                </c:pt>
                <c:pt idx="431">
                  <c:v>4097.3769999999995</c:v>
                </c:pt>
                <c:pt idx="432">
                  <c:v>4107.375</c:v>
                </c:pt>
                <c:pt idx="433">
                  <c:v>4117.3669999999993</c:v>
                </c:pt>
                <c:pt idx="434">
                  <c:v>4127.375</c:v>
                </c:pt>
                <c:pt idx="435">
                  <c:v>4137.375</c:v>
                </c:pt>
                <c:pt idx="436">
                  <c:v>4147.38</c:v>
                </c:pt>
                <c:pt idx="437">
                  <c:v>4157.3729999999996</c:v>
                </c:pt>
                <c:pt idx="438">
                  <c:v>4167.3819999999996</c:v>
                </c:pt>
                <c:pt idx="439">
                  <c:v>4177.375</c:v>
                </c:pt>
                <c:pt idx="440">
                  <c:v>4187.3719999999994</c:v>
                </c:pt>
                <c:pt idx="441">
                  <c:v>4197.3710000000001</c:v>
                </c:pt>
                <c:pt idx="442">
                  <c:v>4207.38</c:v>
                </c:pt>
                <c:pt idx="443">
                  <c:v>4217.3739999999998</c:v>
                </c:pt>
                <c:pt idx="444">
                  <c:v>4227.3669999999993</c:v>
                </c:pt>
                <c:pt idx="445">
                  <c:v>4237.3809999999994</c:v>
                </c:pt>
                <c:pt idx="446">
                  <c:v>4247.3729999999996</c:v>
                </c:pt>
                <c:pt idx="447">
                  <c:v>4257.3710000000001</c:v>
                </c:pt>
                <c:pt idx="448">
                  <c:v>4267.3789999999999</c:v>
                </c:pt>
                <c:pt idx="449">
                  <c:v>4277.3739999999998</c:v>
                </c:pt>
                <c:pt idx="450">
                  <c:v>4287.3809999999994</c:v>
                </c:pt>
                <c:pt idx="451">
                  <c:v>4297.3789999999999</c:v>
                </c:pt>
                <c:pt idx="452">
                  <c:v>4307.3710000000001</c:v>
                </c:pt>
                <c:pt idx="453">
                  <c:v>4317.3679999999995</c:v>
                </c:pt>
                <c:pt idx="454">
                  <c:v>4327.3809999999994</c:v>
                </c:pt>
                <c:pt idx="455">
                  <c:v>4337.3769999999995</c:v>
                </c:pt>
                <c:pt idx="456">
                  <c:v>4347.375</c:v>
                </c:pt>
                <c:pt idx="457">
                  <c:v>4357.3710000000001</c:v>
                </c:pt>
                <c:pt idx="458">
                  <c:v>4367.3719999999994</c:v>
                </c:pt>
                <c:pt idx="459">
                  <c:v>4377.3739999999998</c:v>
                </c:pt>
                <c:pt idx="460">
                  <c:v>4387.37</c:v>
                </c:pt>
                <c:pt idx="461">
                  <c:v>4397.3679999999995</c:v>
                </c:pt>
                <c:pt idx="462">
                  <c:v>4407.3819999999996</c:v>
                </c:pt>
                <c:pt idx="463">
                  <c:v>4417.37</c:v>
                </c:pt>
                <c:pt idx="464">
                  <c:v>4427.3829999999998</c:v>
                </c:pt>
                <c:pt idx="465">
                  <c:v>4437.3789999999999</c:v>
                </c:pt>
                <c:pt idx="466">
                  <c:v>4447.3729999999996</c:v>
                </c:pt>
                <c:pt idx="467">
                  <c:v>4457.3729999999996</c:v>
                </c:pt>
                <c:pt idx="468">
                  <c:v>4467.3729999999996</c:v>
                </c:pt>
                <c:pt idx="469">
                  <c:v>4477.3739999999998</c:v>
                </c:pt>
                <c:pt idx="470">
                  <c:v>4487.3769999999995</c:v>
                </c:pt>
                <c:pt idx="471">
                  <c:v>4497.3809999999994</c:v>
                </c:pt>
                <c:pt idx="472">
                  <c:v>4507.3809999999994</c:v>
                </c:pt>
                <c:pt idx="473">
                  <c:v>4517.3719999999994</c:v>
                </c:pt>
                <c:pt idx="474">
                  <c:v>4527.3739999999998</c:v>
                </c:pt>
                <c:pt idx="475">
                  <c:v>4537.3769999999995</c:v>
                </c:pt>
                <c:pt idx="476">
                  <c:v>4547.3769999999995</c:v>
                </c:pt>
                <c:pt idx="477">
                  <c:v>4557.3869999999997</c:v>
                </c:pt>
                <c:pt idx="478">
                  <c:v>4567.3739999999998</c:v>
                </c:pt>
                <c:pt idx="479">
                  <c:v>4577.3789999999999</c:v>
                </c:pt>
                <c:pt idx="480">
                  <c:v>4587.3829999999998</c:v>
                </c:pt>
                <c:pt idx="481">
                  <c:v>4597.3739999999998</c:v>
                </c:pt>
                <c:pt idx="482">
                  <c:v>4607.3739999999998</c:v>
                </c:pt>
                <c:pt idx="483">
                  <c:v>4617.3859999999995</c:v>
                </c:pt>
                <c:pt idx="484">
                  <c:v>4627.3779999999997</c:v>
                </c:pt>
                <c:pt idx="485">
                  <c:v>4637.3859999999995</c:v>
                </c:pt>
                <c:pt idx="486">
                  <c:v>4647.384</c:v>
                </c:pt>
                <c:pt idx="487">
                  <c:v>4657.3789999999999</c:v>
                </c:pt>
                <c:pt idx="488">
                  <c:v>4667.3739999999998</c:v>
                </c:pt>
                <c:pt idx="489">
                  <c:v>4677.3809999999994</c:v>
                </c:pt>
                <c:pt idx="490">
                  <c:v>4687.3849999999993</c:v>
                </c:pt>
                <c:pt idx="491">
                  <c:v>4697.3879999999999</c:v>
                </c:pt>
                <c:pt idx="492">
                  <c:v>4707.3859999999995</c:v>
                </c:pt>
                <c:pt idx="493">
                  <c:v>4717.38</c:v>
                </c:pt>
                <c:pt idx="494">
                  <c:v>4727.3879999999999</c:v>
                </c:pt>
                <c:pt idx="495">
                  <c:v>4737.3729999999996</c:v>
                </c:pt>
                <c:pt idx="496">
                  <c:v>4747.3859999999995</c:v>
                </c:pt>
                <c:pt idx="497">
                  <c:v>4757.3859999999995</c:v>
                </c:pt>
                <c:pt idx="498">
                  <c:v>4767.3789999999999</c:v>
                </c:pt>
                <c:pt idx="499">
                  <c:v>4777.3739999999998</c:v>
                </c:pt>
                <c:pt idx="500">
                  <c:v>4787.3869999999997</c:v>
                </c:pt>
                <c:pt idx="501">
                  <c:v>4797.384</c:v>
                </c:pt>
                <c:pt idx="502">
                  <c:v>4807.3899999999994</c:v>
                </c:pt>
                <c:pt idx="503">
                  <c:v>4817.384</c:v>
                </c:pt>
                <c:pt idx="504">
                  <c:v>4827.3889999999992</c:v>
                </c:pt>
                <c:pt idx="505">
                  <c:v>4837.3889999999992</c:v>
                </c:pt>
                <c:pt idx="506">
                  <c:v>4847.3779999999997</c:v>
                </c:pt>
                <c:pt idx="507">
                  <c:v>4857.3889999999992</c:v>
                </c:pt>
                <c:pt idx="508">
                  <c:v>4867.3859999999995</c:v>
                </c:pt>
                <c:pt idx="509">
                  <c:v>4877.3879999999999</c:v>
                </c:pt>
                <c:pt idx="510">
                  <c:v>4887.3889999999992</c:v>
                </c:pt>
                <c:pt idx="511">
                  <c:v>4897.3809999999994</c:v>
                </c:pt>
                <c:pt idx="512">
                  <c:v>4907.3829999999998</c:v>
                </c:pt>
                <c:pt idx="513">
                  <c:v>4917.3829999999998</c:v>
                </c:pt>
                <c:pt idx="514">
                  <c:v>4927.3879999999999</c:v>
                </c:pt>
                <c:pt idx="515">
                  <c:v>4937.3879999999999</c:v>
                </c:pt>
                <c:pt idx="516">
                  <c:v>4947.3869999999997</c:v>
                </c:pt>
                <c:pt idx="517">
                  <c:v>4957.375</c:v>
                </c:pt>
                <c:pt idx="518">
                  <c:v>4967.3889999999992</c:v>
                </c:pt>
                <c:pt idx="519">
                  <c:v>4977.3859999999995</c:v>
                </c:pt>
                <c:pt idx="520">
                  <c:v>4987.3759999999993</c:v>
                </c:pt>
                <c:pt idx="521">
                  <c:v>4997.3869999999997</c:v>
                </c:pt>
                <c:pt idx="522">
                  <c:v>5007.3829999999998</c:v>
                </c:pt>
                <c:pt idx="523">
                  <c:v>5017.3829999999998</c:v>
                </c:pt>
                <c:pt idx="524">
                  <c:v>5027.3769999999995</c:v>
                </c:pt>
                <c:pt idx="525">
                  <c:v>5037.3889999999992</c:v>
                </c:pt>
                <c:pt idx="526">
                  <c:v>5047.3759999999993</c:v>
                </c:pt>
                <c:pt idx="527">
                  <c:v>5057.3779999999997</c:v>
                </c:pt>
                <c:pt idx="528">
                  <c:v>5067.3779999999997</c:v>
                </c:pt>
                <c:pt idx="529">
                  <c:v>5077.3759999999993</c:v>
                </c:pt>
                <c:pt idx="530">
                  <c:v>5087.3819999999996</c:v>
                </c:pt>
                <c:pt idx="531">
                  <c:v>5097.384</c:v>
                </c:pt>
                <c:pt idx="532">
                  <c:v>5107.3859999999995</c:v>
                </c:pt>
                <c:pt idx="533">
                  <c:v>5117.3829999999998</c:v>
                </c:pt>
                <c:pt idx="534">
                  <c:v>5127.3859999999995</c:v>
                </c:pt>
                <c:pt idx="535">
                  <c:v>5137.3779999999997</c:v>
                </c:pt>
                <c:pt idx="536">
                  <c:v>5147.3829999999998</c:v>
                </c:pt>
                <c:pt idx="537">
                  <c:v>5157.3769999999995</c:v>
                </c:pt>
                <c:pt idx="538">
                  <c:v>5167.3919999999998</c:v>
                </c:pt>
                <c:pt idx="539">
                  <c:v>5177.3869999999997</c:v>
                </c:pt>
                <c:pt idx="540">
                  <c:v>5187.3819999999996</c:v>
                </c:pt>
                <c:pt idx="541">
                  <c:v>5197.3919999999998</c:v>
                </c:pt>
                <c:pt idx="542">
                  <c:v>5207.3879999999999</c:v>
                </c:pt>
                <c:pt idx="543">
                  <c:v>5217.3829999999998</c:v>
                </c:pt>
                <c:pt idx="544">
                  <c:v>5227.38</c:v>
                </c:pt>
                <c:pt idx="545">
                  <c:v>5237.393</c:v>
                </c:pt>
                <c:pt idx="546">
                  <c:v>5247.3829999999998</c:v>
                </c:pt>
                <c:pt idx="547">
                  <c:v>5257.3909999999996</c:v>
                </c:pt>
                <c:pt idx="548">
                  <c:v>5267.3859999999995</c:v>
                </c:pt>
                <c:pt idx="549">
                  <c:v>5277.3809999999994</c:v>
                </c:pt>
                <c:pt idx="550">
                  <c:v>5287.3869999999997</c:v>
                </c:pt>
                <c:pt idx="551">
                  <c:v>5297.3849999999993</c:v>
                </c:pt>
                <c:pt idx="552">
                  <c:v>5307.3869999999997</c:v>
                </c:pt>
                <c:pt idx="553">
                  <c:v>5317.393</c:v>
                </c:pt>
                <c:pt idx="554">
                  <c:v>5327.3819999999996</c:v>
                </c:pt>
                <c:pt idx="555">
                  <c:v>5337.3869999999997</c:v>
                </c:pt>
                <c:pt idx="556">
                  <c:v>5347.3849999999993</c:v>
                </c:pt>
                <c:pt idx="557">
                  <c:v>5357.384</c:v>
                </c:pt>
                <c:pt idx="558">
                  <c:v>5367.3819999999996</c:v>
                </c:pt>
                <c:pt idx="559">
                  <c:v>5377.3789999999999</c:v>
                </c:pt>
                <c:pt idx="560">
                  <c:v>5387.3939999999993</c:v>
                </c:pt>
                <c:pt idx="561">
                  <c:v>5397.38</c:v>
                </c:pt>
                <c:pt idx="562">
                  <c:v>5407.384</c:v>
                </c:pt>
                <c:pt idx="563">
                  <c:v>5417.3879999999999</c:v>
                </c:pt>
                <c:pt idx="564">
                  <c:v>5427.3829999999998</c:v>
                </c:pt>
                <c:pt idx="565">
                  <c:v>5437.3899999999994</c:v>
                </c:pt>
                <c:pt idx="566">
                  <c:v>5447.3869999999997</c:v>
                </c:pt>
                <c:pt idx="567">
                  <c:v>5457.3849999999993</c:v>
                </c:pt>
                <c:pt idx="568">
                  <c:v>5467.3939999999993</c:v>
                </c:pt>
                <c:pt idx="569">
                  <c:v>5477.3909999999996</c:v>
                </c:pt>
                <c:pt idx="570">
                  <c:v>5487.3869999999997</c:v>
                </c:pt>
                <c:pt idx="571">
                  <c:v>5497.3819999999996</c:v>
                </c:pt>
                <c:pt idx="572">
                  <c:v>5507.3819999999996</c:v>
                </c:pt>
                <c:pt idx="573">
                  <c:v>5517.3909999999996</c:v>
                </c:pt>
                <c:pt idx="574">
                  <c:v>5527.3969999999999</c:v>
                </c:pt>
                <c:pt idx="575">
                  <c:v>5537.393</c:v>
                </c:pt>
                <c:pt idx="576">
                  <c:v>5547.3859999999995</c:v>
                </c:pt>
                <c:pt idx="577">
                  <c:v>5557.3849999999993</c:v>
                </c:pt>
                <c:pt idx="578">
                  <c:v>5567.3939999999993</c:v>
                </c:pt>
                <c:pt idx="579">
                  <c:v>5577.3859999999995</c:v>
                </c:pt>
                <c:pt idx="580">
                  <c:v>5587.3849999999993</c:v>
                </c:pt>
                <c:pt idx="581">
                  <c:v>5597.3919999999998</c:v>
                </c:pt>
                <c:pt idx="582">
                  <c:v>5607.3849999999993</c:v>
                </c:pt>
                <c:pt idx="583">
                  <c:v>5617.3879999999999</c:v>
                </c:pt>
                <c:pt idx="584">
                  <c:v>5627.3859999999995</c:v>
                </c:pt>
                <c:pt idx="585">
                  <c:v>5637.3959999999997</c:v>
                </c:pt>
                <c:pt idx="586">
                  <c:v>5647.3889999999992</c:v>
                </c:pt>
                <c:pt idx="587">
                  <c:v>5657.3829999999998</c:v>
                </c:pt>
                <c:pt idx="588">
                  <c:v>5667.3939999999993</c:v>
                </c:pt>
                <c:pt idx="589">
                  <c:v>5677.3869999999997</c:v>
                </c:pt>
                <c:pt idx="590">
                  <c:v>5687.3819999999996</c:v>
                </c:pt>
                <c:pt idx="591">
                  <c:v>5697.3899999999994</c:v>
                </c:pt>
                <c:pt idx="592">
                  <c:v>5707.384</c:v>
                </c:pt>
                <c:pt idx="593">
                  <c:v>5717.3859999999995</c:v>
                </c:pt>
                <c:pt idx="594">
                  <c:v>5727.3889999999992</c:v>
                </c:pt>
                <c:pt idx="595">
                  <c:v>5737.3969999999999</c:v>
                </c:pt>
                <c:pt idx="596">
                  <c:v>5747.3849999999993</c:v>
                </c:pt>
                <c:pt idx="597">
                  <c:v>5757.3949999999995</c:v>
                </c:pt>
                <c:pt idx="598">
                  <c:v>5767.4</c:v>
                </c:pt>
                <c:pt idx="599">
                  <c:v>5777.3889999999992</c:v>
                </c:pt>
                <c:pt idx="600">
                  <c:v>5787.3939999999993</c:v>
                </c:pt>
                <c:pt idx="601">
                  <c:v>5797.3859999999995</c:v>
                </c:pt>
                <c:pt idx="602">
                  <c:v>5807.3899999999994</c:v>
                </c:pt>
                <c:pt idx="603">
                  <c:v>5817.3969999999999</c:v>
                </c:pt>
                <c:pt idx="604">
                  <c:v>5827.3959999999997</c:v>
                </c:pt>
                <c:pt idx="605">
                  <c:v>5837.3899999999994</c:v>
                </c:pt>
                <c:pt idx="606">
                  <c:v>5847.4</c:v>
                </c:pt>
                <c:pt idx="607">
                  <c:v>5857.4</c:v>
                </c:pt>
                <c:pt idx="608">
                  <c:v>5867.3989999999994</c:v>
                </c:pt>
                <c:pt idx="609">
                  <c:v>5877.3899999999994</c:v>
                </c:pt>
                <c:pt idx="610">
                  <c:v>5887.4</c:v>
                </c:pt>
                <c:pt idx="611">
                  <c:v>5897.393</c:v>
                </c:pt>
                <c:pt idx="612">
                  <c:v>5907.3969999999999</c:v>
                </c:pt>
                <c:pt idx="613">
                  <c:v>5917.3899999999994</c:v>
                </c:pt>
                <c:pt idx="614">
                  <c:v>5927.3979999999992</c:v>
                </c:pt>
                <c:pt idx="615">
                  <c:v>5937.3939999999993</c:v>
                </c:pt>
                <c:pt idx="616">
                  <c:v>5947.3959999999997</c:v>
                </c:pt>
                <c:pt idx="617">
                  <c:v>5957.3869999999997</c:v>
                </c:pt>
                <c:pt idx="618">
                  <c:v>5967.3859999999995</c:v>
                </c:pt>
                <c:pt idx="619">
                  <c:v>5977.393</c:v>
                </c:pt>
                <c:pt idx="620">
                  <c:v>5987.3859999999995</c:v>
                </c:pt>
                <c:pt idx="621">
                  <c:v>5997.393</c:v>
                </c:pt>
                <c:pt idx="622">
                  <c:v>6007.3959999999997</c:v>
                </c:pt>
                <c:pt idx="623">
                  <c:v>6017.4</c:v>
                </c:pt>
                <c:pt idx="624">
                  <c:v>6027.3849999999993</c:v>
                </c:pt>
                <c:pt idx="625">
                  <c:v>6037.4009999999998</c:v>
                </c:pt>
                <c:pt idx="626">
                  <c:v>6047.3889999999992</c:v>
                </c:pt>
                <c:pt idx="627">
                  <c:v>6057.3949999999995</c:v>
                </c:pt>
                <c:pt idx="628">
                  <c:v>6067.4</c:v>
                </c:pt>
                <c:pt idx="629">
                  <c:v>6077.3889999999992</c:v>
                </c:pt>
                <c:pt idx="630">
                  <c:v>6087.3939999999993</c:v>
                </c:pt>
                <c:pt idx="631">
                  <c:v>6097.3899999999994</c:v>
                </c:pt>
                <c:pt idx="632">
                  <c:v>6107.3979999999992</c:v>
                </c:pt>
                <c:pt idx="633">
                  <c:v>6117.393</c:v>
                </c:pt>
                <c:pt idx="634">
                  <c:v>6127.3949999999995</c:v>
                </c:pt>
                <c:pt idx="635">
                  <c:v>6137.3879999999999</c:v>
                </c:pt>
                <c:pt idx="636">
                  <c:v>6147.3939999999993</c:v>
                </c:pt>
                <c:pt idx="637">
                  <c:v>6157.3989999999994</c:v>
                </c:pt>
                <c:pt idx="638">
                  <c:v>6167.3899999999994</c:v>
                </c:pt>
                <c:pt idx="639">
                  <c:v>6177.3969999999999</c:v>
                </c:pt>
                <c:pt idx="640">
                  <c:v>6187.3909999999996</c:v>
                </c:pt>
                <c:pt idx="641">
                  <c:v>6197.3939999999993</c:v>
                </c:pt>
                <c:pt idx="642">
                  <c:v>6207.4009999999998</c:v>
                </c:pt>
                <c:pt idx="643">
                  <c:v>6217.3899999999994</c:v>
                </c:pt>
                <c:pt idx="644">
                  <c:v>6227.393</c:v>
                </c:pt>
                <c:pt idx="645">
                  <c:v>6237.3959999999997</c:v>
                </c:pt>
                <c:pt idx="646">
                  <c:v>6247.4009999999998</c:v>
                </c:pt>
                <c:pt idx="647">
                  <c:v>6257.3909999999996</c:v>
                </c:pt>
                <c:pt idx="648">
                  <c:v>6267.3979999999992</c:v>
                </c:pt>
                <c:pt idx="649">
                  <c:v>6277.3909999999996</c:v>
                </c:pt>
                <c:pt idx="650">
                  <c:v>6287.3989999999994</c:v>
                </c:pt>
                <c:pt idx="651">
                  <c:v>6297.3969999999999</c:v>
                </c:pt>
                <c:pt idx="652">
                  <c:v>6307.3949999999995</c:v>
                </c:pt>
                <c:pt idx="653">
                  <c:v>6317.3909999999996</c:v>
                </c:pt>
                <c:pt idx="654">
                  <c:v>6327.3979999999992</c:v>
                </c:pt>
                <c:pt idx="655">
                  <c:v>6337.3899999999994</c:v>
                </c:pt>
                <c:pt idx="656">
                  <c:v>6347.3889999999992</c:v>
                </c:pt>
                <c:pt idx="657">
                  <c:v>6357.402</c:v>
                </c:pt>
                <c:pt idx="658">
                  <c:v>6367.3939999999993</c:v>
                </c:pt>
                <c:pt idx="659">
                  <c:v>6377.393</c:v>
                </c:pt>
                <c:pt idx="660">
                  <c:v>6387.3909999999996</c:v>
                </c:pt>
                <c:pt idx="661">
                  <c:v>6397.3889999999992</c:v>
                </c:pt>
                <c:pt idx="662">
                  <c:v>6407.4</c:v>
                </c:pt>
                <c:pt idx="663">
                  <c:v>6417.4009999999998</c:v>
                </c:pt>
                <c:pt idx="664">
                  <c:v>6427.3989999999994</c:v>
                </c:pt>
                <c:pt idx="665">
                  <c:v>6437.3969999999999</c:v>
                </c:pt>
                <c:pt idx="666">
                  <c:v>6447.3899999999994</c:v>
                </c:pt>
                <c:pt idx="667">
                  <c:v>6457.402</c:v>
                </c:pt>
                <c:pt idx="668">
                  <c:v>6467.3979999999992</c:v>
                </c:pt>
                <c:pt idx="669">
                  <c:v>6477.3879999999999</c:v>
                </c:pt>
                <c:pt idx="670">
                  <c:v>6487.3909999999996</c:v>
                </c:pt>
                <c:pt idx="671">
                  <c:v>6497.4009999999998</c:v>
                </c:pt>
                <c:pt idx="672">
                  <c:v>6507.3889999999992</c:v>
                </c:pt>
                <c:pt idx="673">
                  <c:v>6517.393</c:v>
                </c:pt>
                <c:pt idx="674">
                  <c:v>6527.4009999999998</c:v>
                </c:pt>
                <c:pt idx="675">
                  <c:v>6537.4049999999997</c:v>
                </c:pt>
                <c:pt idx="676">
                  <c:v>6547.3909999999996</c:v>
                </c:pt>
                <c:pt idx="677">
                  <c:v>6557.3989999999994</c:v>
                </c:pt>
                <c:pt idx="678">
                  <c:v>6567.4059999999999</c:v>
                </c:pt>
                <c:pt idx="679">
                  <c:v>6577.3959999999997</c:v>
                </c:pt>
                <c:pt idx="680">
                  <c:v>6587.4039999999995</c:v>
                </c:pt>
                <c:pt idx="681">
                  <c:v>6597.4029999999993</c:v>
                </c:pt>
                <c:pt idx="682">
                  <c:v>6607.393</c:v>
                </c:pt>
                <c:pt idx="683">
                  <c:v>6617.3979999999992</c:v>
                </c:pt>
                <c:pt idx="684">
                  <c:v>6627.4029999999993</c:v>
                </c:pt>
                <c:pt idx="685">
                  <c:v>6637.393</c:v>
                </c:pt>
                <c:pt idx="686">
                  <c:v>6647.4049999999997</c:v>
                </c:pt>
                <c:pt idx="687">
                  <c:v>6657.3959999999997</c:v>
                </c:pt>
                <c:pt idx="688">
                  <c:v>6667.4039999999995</c:v>
                </c:pt>
                <c:pt idx="689">
                  <c:v>6677.3969999999999</c:v>
                </c:pt>
                <c:pt idx="690">
                  <c:v>6687.3959999999997</c:v>
                </c:pt>
                <c:pt idx="691">
                  <c:v>6697.4049999999997</c:v>
                </c:pt>
                <c:pt idx="692">
                  <c:v>6707.4049999999997</c:v>
                </c:pt>
                <c:pt idx="693">
                  <c:v>6717.402</c:v>
                </c:pt>
                <c:pt idx="694">
                  <c:v>6727.3949999999995</c:v>
                </c:pt>
                <c:pt idx="695">
                  <c:v>6737.3909999999996</c:v>
                </c:pt>
                <c:pt idx="696">
                  <c:v>6747.402</c:v>
                </c:pt>
                <c:pt idx="697">
                  <c:v>6757.3959999999997</c:v>
                </c:pt>
                <c:pt idx="698">
                  <c:v>6767.3939999999993</c:v>
                </c:pt>
                <c:pt idx="699">
                  <c:v>6777.3909999999996</c:v>
                </c:pt>
                <c:pt idx="700">
                  <c:v>6787.3959999999997</c:v>
                </c:pt>
                <c:pt idx="701">
                  <c:v>6797.4049999999997</c:v>
                </c:pt>
                <c:pt idx="702">
                  <c:v>6807.4039999999995</c:v>
                </c:pt>
                <c:pt idx="703">
                  <c:v>6817.4009999999998</c:v>
                </c:pt>
                <c:pt idx="704">
                  <c:v>6827.4</c:v>
                </c:pt>
                <c:pt idx="705">
                  <c:v>6837.4029999999993</c:v>
                </c:pt>
                <c:pt idx="706">
                  <c:v>6847.402</c:v>
                </c:pt>
                <c:pt idx="707">
                  <c:v>6857.402</c:v>
                </c:pt>
                <c:pt idx="708">
                  <c:v>6867.4039999999995</c:v>
                </c:pt>
                <c:pt idx="709">
                  <c:v>6877.4049999999997</c:v>
                </c:pt>
                <c:pt idx="710">
                  <c:v>6887.3939999999993</c:v>
                </c:pt>
                <c:pt idx="711">
                  <c:v>6897.393</c:v>
                </c:pt>
                <c:pt idx="712">
                  <c:v>6907.4039999999995</c:v>
                </c:pt>
                <c:pt idx="713">
                  <c:v>6917.3979999999992</c:v>
                </c:pt>
                <c:pt idx="714">
                  <c:v>6927.402</c:v>
                </c:pt>
                <c:pt idx="715">
                  <c:v>6937.4</c:v>
                </c:pt>
                <c:pt idx="716">
                  <c:v>6947.3959999999997</c:v>
                </c:pt>
                <c:pt idx="717">
                  <c:v>6957.4049999999997</c:v>
                </c:pt>
                <c:pt idx="718">
                  <c:v>6967.402</c:v>
                </c:pt>
                <c:pt idx="719">
                  <c:v>6977.393</c:v>
                </c:pt>
                <c:pt idx="720">
                  <c:v>6987.4009999999998</c:v>
                </c:pt>
                <c:pt idx="721">
                  <c:v>6997.3949999999995</c:v>
                </c:pt>
                <c:pt idx="722">
                  <c:v>7007.3959999999997</c:v>
                </c:pt>
                <c:pt idx="723">
                  <c:v>7017.3959999999997</c:v>
                </c:pt>
                <c:pt idx="724">
                  <c:v>7027.4059999999999</c:v>
                </c:pt>
                <c:pt idx="725">
                  <c:v>7037.4069999999992</c:v>
                </c:pt>
                <c:pt idx="726">
                  <c:v>7047.4029999999993</c:v>
                </c:pt>
                <c:pt idx="727">
                  <c:v>7057.4009999999998</c:v>
                </c:pt>
                <c:pt idx="728">
                  <c:v>7067.3949999999995</c:v>
                </c:pt>
                <c:pt idx="729">
                  <c:v>7077.402</c:v>
                </c:pt>
                <c:pt idx="730">
                  <c:v>7087.402</c:v>
                </c:pt>
                <c:pt idx="731">
                  <c:v>7097.3949999999995</c:v>
                </c:pt>
                <c:pt idx="732">
                  <c:v>7107.4049999999997</c:v>
                </c:pt>
                <c:pt idx="733">
                  <c:v>7117.3979999999992</c:v>
                </c:pt>
                <c:pt idx="734">
                  <c:v>7127.3989999999994</c:v>
                </c:pt>
                <c:pt idx="735">
                  <c:v>7137.4049999999997</c:v>
                </c:pt>
                <c:pt idx="736">
                  <c:v>7147.4089999999997</c:v>
                </c:pt>
                <c:pt idx="737">
                  <c:v>7157.3969999999999</c:v>
                </c:pt>
                <c:pt idx="738">
                  <c:v>7167.4079999999994</c:v>
                </c:pt>
                <c:pt idx="739">
                  <c:v>7177.3949999999995</c:v>
                </c:pt>
                <c:pt idx="740">
                  <c:v>7187.3949999999995</c:v>
                </c:pt>
                <c:pt idx="741">
                  <c:v>7197.4069999999992</c:v>
                </c:pt>
                <c:pt idx="742">
                  <c:v>7207.4059999999999</c:v>
                </c:pt>
                <c:pt idx="743">
                  <c:v>7217.4039999999995</c:v>
                </c:pt>
                <c:pt idx="744">
                  <c:v>7227.4</c:v>
                </c:pt>
                <c:pt idx="745">
                  <c:v>7237.3989999999994</c:v>
                </c:pt>
                <c:pt idx="746">
                  <c:v>7247.4089999999997</c:v>
                </c:pt>
                <c:pt idx="747">
                  <c:v>7257.4059999999999</c:v>
                </c:pt>
                <c:pt idx="748">
                  <c:v>7267.4039999999995</c:v>
                </c:pt>
                <c:pt idx="749">
                  <c:v>7277.4029999999993</c:v>
                </c:pt>
                <c:pt idx="750">
                  <c:v>7287.4</c:v>
                </c:pt>
                <c:pt idx="751">
                  <c:v>7297.4009999999998</c:v>
                </c:pt>
                <c:pt idx="752">
                  <c:v>7307.4039999999995</c:v>
                </c:pt>
                <c:pt idx="753">
                  <c:v>7317.41</c:v>
                </c:pt>
                <c:pt idx="754">
                  <c:v>7327.402</c:v>
                </c:pt>
                <c:pt idx="755">
                  <c:v>7337.4110000000001</c:v>
                </c:pt>
                <c:pt idx="756">
                  <c:v>7347.4029999999993</c:v>
                </c:pt>
                <c:pt idx="757">
                  <c:v>7357.3949999999995</c:v>
                </c:pt>
                <c:pt idx="758">
                  <c:v>7367.3989999999994</c:v>
                </c:pt>
                <c:pt idx="759">
                  <c:v>7377.4069999999992</c:v>
                </c:pt>
                <c:pt idx="760">
                  <c:v>7387.3989999999994</c:v>
                </c:pt>
                <c:pt idx="761">
                  <c:v>7397.4049999999997</c:v>
                </c:pt>
                <c:pt idx="762">
                  <c:v>7407.4110000000001</c:v>
                </c:pt>
                <c:pt idx="763">
                  <c:v>7417.4029999999993</c:v>
                </c:pt>
                <c:pt idx="764">
                  <c:v>7427.4029999999993</c:v>
                </c:pt>
                <c:pt idx="765">
                  <c:v>7437.4009999999998</c:v>
                </c:pt>
                <c:pt idx="766">
                  <c:v>7447.3989999999994</c:v>
                </c:pt>
                <c:pt idx="767">
                  <c:v>7457.3989999999994</c:v>
                </c:pt>
                <c:pt idx="768">
                  <c:v>7467.4129999999996</c:v>
                </c:pt>
                <c:pt idx="769">
                  <c:v>7477.4</c:v>
                </c:pt>
                <c:pt idx="770">
                  <c:v>7487.3989999999994</c:v>
                </c:pt>
                <c:pt idx="771">
                  <c:v>7497.4039999999995</c:v>
                </c:pt>
                <c:pt idx="772">
                  <c:v>7507.4089999999997</c:v>
                </c:pt>
                <c:pt idx="773">
                  <c:v>7517.4110000000001</c:v>
                </c:pt>
                <c:pt idx="774">
                  <c:v>7527.4029999999993</c:v>
                </c:pt>
                <c:pt idx="775">
                  <c:v>7537.4119999999994</c:v>
                </c:pt>
                <c:pt idx="776">
                  <c:v>7547.4029999999993</c:v>
                </c:pt>
                <c:pt idx="777">
                  <c:v>7557.4059999999999</c:v>
                </c:pt>
                <c:pt idx="778">
                  <c:v>7567.4009999999998</c:v>
                </c:pt>
                <c:pt idx="779">
                  <c:v>7577.4039999999995</c:v>
                </c:pt>
                <c:pt idx="780">
                  <c:v>7587.4019999999991</c:v>
                </c:pt>
                <c:pt idx="781">
                  <c:v>7597.4019999999991</c:v>
                </c:pt>
                <c:pt idx="782">
                  <c:v>7607.4059999999999</c:v>
                </c:pt>
                <c:pt idx="783">
                  <c:v>7617.4049999999997</c:v>
                </c:pt>
                <c:pt idx="784">
                  <c:v>7627.4039999999995</c:v>
                </c:pt>
                <c:pt idx="785">
                  <c:v>7637.4049999999997</c:v>
                </c:pt>
                <c:pt idx="786">
                  <c:v>7647.4109999999991</c:v>
                </c:pt>
                <c:pt idx="787">
                  <c:v>7657.4009999999989</c:v>
                </c:pt>
                <c:pt idx="788">
                  <c:v>7667.3990000000003</c:v>
                </c:pt>
                <c:pt idx="789">
                  <c:v>7677.3990000000003</c:v>
                </c:pt>
                <c:pt idx="790">
                  <c:v>7687.4039999999995</c:v>
                </c:pt>
                <c:pt idx="791">
                  <c:v>7697.4080000000004</c:v>
                </c:pt>
                <c:pt idx="792">
                  <c:v>7707.4119999999994</c:v>
                </c:pt>
                <c:pt idx="793">
                  <c:v>7717.3980000000001</c:v>
                </c:pt>
                <c:pt idx="794">
                  <c:v>7727.3990000000003</c:v>
                </c:pt>
                <c:pt idx="795">
                  <c:v>7737.4090000000006</c:v>
                </c:pt>
                <c:pt idx="796">
                  <c:v>7747.4039999999995</c:v>
                </c:pt>
                <c:pt idx="797">
                  <c:v>7757.4009999999989</c:v>
                </c:pt>
                <c:pt idx="798">
                  <c:v>7767.4119999999994</c:v>
                </c:pt>
                <c:pt idx="799">
                  <c:v>7777.4059999999999</c:v>
                </c:pt>
                <c:pt idx="800">
                  <c:v>7787.4090000000006</c:v>
                </c:pt>
                <c:pt idx="801">
                  <c:v>7797.415</c:v>
                </c:pt>
                <c:pt idx="802">
                  <c:v>7807.4029999999993</c:v>
                </c:pt>
                <c:pt idx="803">
                  <c:v>7817.4129999999996</c:v>
                </c:pt>
                <c:pt idx="804">
                  <c:v>7827.4009999999989</c:v>
                </c:pt>
                <c:pt idx="805">
                  <c:v>7837.4080000000004</c:v>
                </c:pt>
                <c:pt idx="806">
                  <c:v>7847.4070000000002</c:v>
                </c:pt>
                <c:pt idx="807">
                  <c:v>7857.4099999999989</c:v>
                </c:pt>
                <c:pt idx="808">
                  <c:v>7867.4019999999991</c:v>
                </c:pt>
                <c:pt idx="809">
                  <c:v>7877.4019999999991</c:v>
                </c:pt>
                <c:pt idx="810">
                  <c:v>7887.4129999999996</c:v>
                </c:pt>
                <c:pt idx="811">
                  <c:v>7897.4049999999997</c:v>
                </c:pt>
                <c:pt idx="812">
                  <c:v>7907.4019999999991</c:v>
                </c:pt>
                <c:pt idx="813">
                  <c:v>7917.4119999999994</c:v>
                </c:pt>
                <c:pt idx="814">
                  <c:v>7927.4049999999997</c:v>
                </c:pt>
                <c:pt idx="815">
                  <c:v>7937.4019999999991</c:v>
                </c:pt>
                <c:pt idx="816">
                  <c:v>7947.415</c:v>
                </c:pt>
                <c:pt idx="817">
                  <c:v>7957.4139999999998</c:v>
                </c:pt>
                <c:pt idx="818">
                  <c:v>7967.4039999999995</c:v>
                </c:pt>
                <c:pt idx="819">
                  <c:v>7977.4070000000002</c:v>
                </c:pt>
                <c:pt idx="820">
                  <c:v>7987.4160000000002</c:v>
                </c:pt>
                <c:pt idx="821">
                  <c:v>7997.4119999999994</c:v>
                </c:pt>
                <c:pt idx="822">
                  <c:v>8007.4160000000002</c:v>
                </c:pt>
                <c:pt idx="823">
                  <c:v>8017.4070000000002</c:v>
                </c:pt>
                <c:pt idx="824">
                  <c:v>8027.4139999999998</c:v>
                </c:pt>
                <c:pt idx="825">
                  <c:v>8037.4160000000002</c:v>
                </c:pt>
                <c:pt idx="826">
                  <c:v>8047.4139999999998</c:v>
                </c:pt>
                <c:pt idx="827">
                  <c:v>8057.4039999999995</c:v>
                </c:pt>
                <c:pt idx="828">
                  <c:v>8067.4059999999999</c:v>
                </c:pt>
                <c:pt idx="829">
                  <c:v>8077.4070000000002</c:v>
                </c:pt>
                <c:pt idx="830">
                  <c:v>8087.4039999999995</c:v>
                </c:pt>
                <c:pt idx="831">
                  <c:v>8097.4129999999996</c:v>
                </c:pt>
                <c:pt idx="832">
                  <c:v>8107.4119999999994</c:v>
                </c:pt>
                <c:pt idx="833">
                  <c:v>8117.4119999999994</c:v>
                </c:pt>
                <c:pt idx="834">
                  <c:v>8127.4139999999998</c:v>
                </c:pt>
                <c:pt idx="835">
                  <c:v>8137.4070000000002</c:v>
                </c:pt>
                <c:pt idx="836">
                  <c:v>8147.4170000000004</c:v>
                </c:pt>
                <c:pt idx="837">
                  <c:v>8157.4059999999999</c:v>
                </c:pt>
                <c:pt idx="838">
                  <c:v>8167.4059999999999</c:v>
                </c:pt>
                <c:pt idx="839">
                  <c:v>8177.4029999999993</c:v>
                </c:pt>
                <c:pt idx="840">
                  <c:v>8187.4170000000004</c:v>
                </c:pt>
                <c:pt idx="841">
                  <c:v>8197.4110000000001</c:v>
                </c:pt>
                <c:pt idx="842">
                  <c:v>8207.4130000000005</c:v>
                </c:pt>
                <c:pt idx="843">
                  <c:v>8217.4050000000007</c:v>
                </c:pt>
                <c:pt idx="844">
                  <c:v>8227.4140000000007</c:v>
                </c:pt>
                <c:pt idx="845">
                  <c:v>8237.4130000000005</c:v>
                </c:pt>
                <c:pt idx="846">
                  <c:v>8247.4050000000007</c:v>
                </c:pt>
                <c:pt idx="847">
                  <c:v>8257.4130000000005</c:v>
                </c:pt>
                <c:pt idx="848">
                  <c:v>8267.4030000000002</c:v>
                </c:pt>
                <c:pt idx="849">
                  <c:v>8277.4150000000009</c:v>
                </c:pt>
                <c:pt idx="850">
                  <c:v>8287.4130000000005</c:v>
                </c:pt>
                <c:pt idx="851">
                  <c:v>8297.4179999999997</c:v>
                </c:pt>
                <c:pt idx="852">
                  <c:v>8307.4110000000001</c:v>
                </c:pt>
                <c:pt idx="853">
                  <c:v>8317.4090000000015</c:v>
                </c:pt>
                <c:pt idx="854">
                  <c:v>8327.4160000000011</c:v>
                </c:pt>
                <c:pt idx="855">
                  <c:v>8337.4120000000003</c:v>
                </c:pt>
                <c:pt idx="856">
                  <c:v>8347.4050000000007</c:v>
                </c:pt>
                <c:pt idx="857">
                  <c:v>8357.4030000000002</c:v>
                </c:pt>
                <c:pt idx="858">
                  <c:v>8367.4170000000013</c:v>
                </c:pt>
                <c:pt idx="859">
                  <c:v>8377.4140000000007</c:v>
                </c:pt>
                <c:pt idx="860">
                  <c:v>8387.4110000000001</c:v>
                </c:pt>
                <c:pt idx="861">
                  <c:v>8397.4090000000015</c:v>
                </c:pt>
                <c:pt idx="862">
                  <c:v>8407.4110000000001</c:v>
                </c:pt>
                <c:pt idx="863">
                  <c:v>8417.4110000000001</c:v>
                </c:pt>
                <c:pt idx="864">
                  <c:v>8427.4070000000011</c:v>
                </c:pt>
                <c:pt idx="865">
                  <c:v>8437.4160000000011</c:v>
                </c:pt>
                <c:pt idx="866">
                  <c:v>8447.4030000000002</c:v>
                </c:pt>
                <c:pt idx="867">
                  <c:v>8457.4170000000013</c:v>
                </c:pt>
                <c:pt idx="868">
                  <c:v>8467.4140000000007</c:v>
                </c:pt>
                <c:pt idx="869">
                  <c:v>8477.4050000000007</c:v>
                </c:pt>
                <c:pt idx="870">
                  <c:v>8487.4080000000013</c:v>
                </c:pt>
                <c:pt idx="871">
                  <c:v>8497.4120000000003</c:v>
                </c:pt>
                <c:pt idx="872">
                  <c:v>8507.4170000000013</c:v>
                </c:pt>
                <c:pt idx="873">
                  <c:v>8517.4130000000005</c:v>
                </c:pt>
                <c:pt idx="874">
                  <c:v>8527.4110000000001</c:v>
                </c:pt>
                <c:pt idx="875">
                  <c:v>8537.4120000000003</c:v>
                </c:pt>
                <c:pt idx="876">
                  <c:v>8547.4050000000007</c:v>
                </c:pt>
                <c:pt idx="877">
                  <c:v>8557.4080000000013</c:v>
                </c:pt>
                <c:pt idx="878">
                  <c:v>8567.4090000000015</c:v>
                </c:pt>
                <c:pt idx="879">
                  <c:v>8577.4060000000009</c:v>
                </c:pt>
                <c:pt idx="880">
                  <c:v>8587.4120000000003</c:v>
                </c:pt>
                <c:pt idx="881">
                  <c:v>8597.4170000000013</c:v>
                </c:pt>
                <c:pt idx="882">
                  <c:v>8607.41</c:v>
                </c:pt>
                <c:pt idx="883">
                  <c:v>8617.4090000000015</c:v>
                </c:pt>
                <c:pt idx="884">
                  <c:v>8627.4110000000001</c:v>
                </c:pt>
                <c:pt idx="885">
                  <c:v>8637.4070000000011</c:v>
                </c:pt>
                <c:pt idx="886">
                  <c:v>8647.4040000000005</c:v>
                </c:pt>
                <c:pt idx="887">
                  <c:v>8657.402</c:v>
                </c:pt>
                <c:pt idx="888">
                  <c:v>8667.41</c:v>
                </c:pt>
                <c:pt idx="889">
                  <c:v>8677.4140000000007</c:v>
                </c:pt>
                <c:pt idx="890">
                  <c:v>8687.4130000000005</c:v>
                </c:pt>
                <c:pt idx="891">
                  <c:v>8697.41</c:v>
                </c:pt>
                <c:pt idx="892">
                  <c:v>8707.41</c:v>
                </c:pt>
                <c:pt idx="893">
                  <c:v>8717.4080000000013</c:v>
                </c:pt>
                <c:pt idx="894">
                  <c:v>8727.4040000000005</c:v>
                </c:pt>
                <c:pt idx="895">
                  <c:v>8737.4120000000003</c:v>
                </c:pt>
                <c:pt idx="896">
                  <c:v>8747.4060000000009</c:v>
                </c:pt>
                <c:pt idx="897">
                  <c:v>8757.41</c:v>
                </c:pt>
                <c:pt idx="898">
                  <c:v>8767.4170000000013</c:v>
                </c:pt>
                <c:pt idx="899">
                  <c:v>8777.4040000000005</c:v>
                </c:pt>
                <c:pt idx="900">
                  <c:v>8787.41</c:v>
                </c:pt>
                <c:pt idx="901">
                  <c:v>8797.41</c:v>
                </c:pt>
                <c:pt idx="902">
                  <c:v>8807.4160000000011</c:v>
                </c:pt>
                <c:pt idx="903">
                  <c:v>8817.4150000000009</c:v>
                </c:pt>
                <c:pt idx="904">
                  <c:v>8827.4080000000013</c:v>
                </c:pt>
                <c:pt idx="905">
                  <c:v>8837.4110000000001</c:v>
                </c:pt>
                <c:pt idx="906">
                  <c:v>8847.4060000000009</c:v>
                </c:pt>
                <c:pt idx="907">
                  <c:v>8857.4130000000005</c:v>
                </c:pt>
                <c:pt idx="908">
                  <c:v>8867.4120000000003</c:v>
                </c:pt>
                <c:pt idx="909">
                  <c:v>8877.41</c:v>
                </c:pt>
                <c:pt idx="910">
                  <c:v>8887.4120000000003</c:v>
                </c:pt>
                <c:pt idx="911">
                  <c:v>8897.4160000000011</c:v>
                </c:pt>
                <c:pt idx="912">
                  <c:v>8907.4110000000001</c:v>
                </c:pt>
                <c:pt idx="913">
                  <c:v>8917.4210000000003</c:v>
                </c:pt>
                <c:pt idx="914">
                  <c:v>8927.4110000000001</c:v>
                </c:pt>
                <c:pt idx="915">
                  <c:v>8937.4120000000003</c:v>
                </c:pt>
                <c:pt idx="916">
                  <c:v>8947.4130000000005</c:v>
                </c:pt>
                <c:pt idx="917">
                  <c:v>8957.4160000000011</c:v>
                </c:pt>
                <c:pt idx="918">
                  <c:v>8967.4170000000013</c:v>
                </c:pt>
                <c:pt idx="919">
                  <c:v>8977.41</c:v>
                </c:pt>
                <c:pt idx="920">
                  <c:v>8987.4250000000011</c:v>
                </c:pt>
                <c:pt idx="921">
                  <c:v>8997.4179999999997</c:v>
                </c:pt>
                <c:pt idx="922">
                  <c:v>9007.4210000000003</c:v>
                </c:pt>
                <c:pt idx="923">
                  <c:v>9017.4130000000005</c:v>
                </c:pt>
                <c:pt idx="924">
                  <c:v>9027.4110000000001</c:v>
                </c:pt>
                <c:pt idx="925">
                  <c:v>9037.4150000000009</c:v>
                </c:pt>
                <c:pt idx="926">
                  <c:v>9047.4179999999997</c:v>
                </c:pt>
                <c:pt idx="927">
                  <c:v>9057.4179999999997</c:v>
                </c:pt>
                <c:pt idx="928">
                  <c:v>9067.4250000000011</c:v>
                </c:pt>
                <c:pt idx="929">
                  <c:v>9077.4110000000001</c:v>
                </c:pt>
                <c:pt idx="930">
                  <c:v>9087.4179999999997</c:v>
                </c:pt>
                <c:pt idx="931">
                  <c:v>9097.4130000000005</c:v>
                </c:pt>
                <c:pt idx="932">
                  <c:v>9107.4230000000007</c:v>
                </c:pt>
                <c:pt idx="933">
                  <c:v>9117.42</c:v>
                </c:pt>
                <c:pt idx="934">
                  <c:v>9127.4250000000011</c:v>
                </c:pt>
                <c:pt idx="935">
                  <c:v>9137.4110000000001</c:v>
                </c:pt>
                <c:pt idx="936">
                  <c:v>9147.4110000000001</c:v>
                </c:pt>
                <c:pt idx="937">
                  <c:v>9157.4250000000011</c:v>
                </c:pt>
                <c:pt idx="938">
                  <c:v>9167.4120000000003</c:v>
                </c:pt>
                <c:pt idx="939">
                  <c:v>9177.4240000000009</c:v>
                </c:pt>
                <c:pt idx="940">
                  <c:v>9187.4240000000009</c:v>
                </c:pt>
                <c:pt idx="941">
                  <c:v>9197.42</c:v>
                </c:pt>
                <c:pt idx="942">
                  <c:v>9207.4140000000007</c:v>
                </c:pt>
                <c:pt idx="943">
                  <c:v>9217.4220000000005</c:v>
                </c:pt>
                <c:pt idx="944">
                  <c:v>9227.4150000000009</c:v>
                </c:pt>
                <c:pt idx="945">
                  <c:v>9237.4130000000005</c:v>
                </c:pt>
                <c:pt idx="946">
                  <c:v>9247.4260000000013</c:v>
                </c:pt>
                <c:pt idx="947">
                  <c:v>9257.4230000000007</c:v>
                </c:pt>
                <c:pt idx="948">
                  <c:v>9267.4160000000011</c:v>
                </c:pt>
                <c:pt idx="949">
                  <c:v>9277.4140000000007</c:v>
                </c:pt>
                <c:pt idx="950">
                  <c:v>9287.4240000000009</c:v>
                </c:pt>
                <c:pt idx="951">
                  <c:v>9297.4170000000013</c:v>
                </c:pt>
                <c:pt idx="952">
                  <c:v>9307.4140000000007</c:v>
                </c:pt>
                <c:pt idx="953">
                  <c:v>9317.4230000000007</c:v>
                </c:pt>
                <c:pt idx="954">
                  <c:v>9327.4260000000013</c:v>
                </c:pt>
                <c:pt idx="955">
                  <c:v>9337.4120000000003</c:v>
                </c:pt>
                <c:pt idx="956">
                  <c:v>9347.4220000000005</c:v>
                </c:pt>
                <c:pt idx="957">
                  <c:v>9357.4250000000011</c:v>
                </c:pt>
                <c:pt idx="958">
                  <c:v>9367.4150000000009</c:v>
                </c:pt>
                <c:pt idx="959">
                  <c:v>9377.4170000000013</c:v>
                </c:pt>
                <c:pt idx="960">
                  <c:v>9387.4250000000011</c:v>
                </c:pt>
                <c:pt idx="961">
                  <c:v>9397.4310000000005</c:v>
                </c:pt>
                <c:pt idx="962">
                  <c:v>9407.4210000000003</c:v>
                </c:pt>
                <c:pt idx="963">
                  <c:v>9417.4210000000003</c:v>
                </c:pt>
                <c:pt idx="964">
                  <c:v>9427.4210000000003</c:v>
                </c:pt>
                <c:pt idx="965">
                  <c:v>9437.4110000000001</c:v>
                </c:pt>
                <c:pt idx="966">
                  <c:v>9447.4210000000003</c:v>
                </c:pt>
                <c:pt idx="967">
                  <c:v>9457.4210000000003</c:v>
                </c:pt>
                <c:pt idx="968">
                  <c:v>9467.4310000000005</c:v>
                </c:pt>
                <c:pt idx="969">
                  <c:v>9477.4210000000003</c:v>
                </c:pt>
                <c:pt idx="970">
                  <c:v>9487.4310000000005</c:v>
                </c:pt>
                <c:pt idx="971">
                  <c:v>9497.4210000000003</c:v>
                </c:pt>
                <c:pt idx="972">
                  <c:v>9507.4210000000003</c:v>
                </c:pt>
                <c:pt idx="973">
                  <c:v>9517.4210000000003</c:v>
                </c:pt>
                <c:pt idx="974">
                  <c:v>9527.4210000000003</c:v>
                </c:pt>
                <c:pt idx="975">
                  <c:v>9537.4310000000005</c:v>
                </c:pt>
                <c:pt idx="976">
                  <c:v>9547.4110000000001</c:v>
                </c:pt>
                <c:pt idx="977">
                  <c:v>9557.4310000000005</c:v>
                </c:pt>
                <c:pt idx="978">
                  <c:v>9567.4210000000003</c:v>
                </c:pt>
                <c:pt idx="979">
                  <c:v>9577.4310000000005</c:v>
                </c:pt>
                <c:pt idx="980">
                  <c:v>9587.4110000000001</c:v>
                </c:pt>
                <c:pt idx="981">
                  <c:v>9597.4310000000005</c:v>
                </c:pt>
                <c:pt idx="982">
                  <c:v>9607.4110000000001</c:v>
                </c:pt>
                <c:pt idx="983">
                  <c:v>9617.4310000000005</c:v>
                </c:pt>
                <c:pt idx="984">
                  <c:v>9627.4110000000001</c:v>
                </c:pt>
                <c:pt idx="985">
                  <c:v>9637.4210000000003</c:v>
                </c:pt>
                <c:pt idx="986">
                  <c:v>9647.4210000000003</c:v>
                </c:pt>
                <c:pt idx="987">
                  <c:v>9657.4210000000003</c:v>
                </c:pt>
                <c:pt idx="988">
                  <c:v>9667.4110000000001</c:v>
                </c:pt>
                <c:pt idx="989">
                  <c:v>9677.4210000000003</c:v>
                </c:pt>
                <c:pt idx="990">
                  <c:v>9687.4310000000005</c:v>
                </c:pt>
                <c:pt idx="991">
                  <c:v>9697.4210000000003</c:v>
                </c:pt>
                <c:pt idx="992">
                  <c:v>9707.4210000000003</c:v>
                </c:pt>
                <c:pt idx="993">
                  <c:v>9717.4210000000003</c:v>
                </c:pt>
                <c:pt idx="994">
                  <c:v>9727.4210000000003</c:v>
                </c:pt>
                <c:pt idx="995">
                  <c:v>9737.4210000000003</c:v>
                </c:pt>
                <c:pt idx="996">
                  <c:v>9747.4310000000005</c:v>
                </c:pt>
                <c:pt idx="997">
                  <c:v>9757.4210000000003</c:v>
                </c:pt>
                <c:pt idx="998">
                  <c:v>9767.4210000000003</c:v>
                </c:pt>
                <c:pt idx="999">
                  <c:v>9777.4310000000005</c:v>
                </c:pt>
                <c:pt idx="1000">
                  <c:v>9787.4310000000005</c:v>
                </c:pt>
                <c:pt idx="1001">
                  <c:v>9797.4210000000003</c:v>
                </c:pt>
                <c:pt idx="1002">
                  <c:v>9807.4210000000003</c:v>
                </c:pt>
                <c:pt idx="1003">
                  <c:v>9817.4310000000005</c:v>
                </c:pt>
                <c:pt idx="1004">
                  <c:v>9827.4210000000003</c:v>
                </c:pt>
                <c:pt idx="1005">
                  <c:v>9837.4210000000003</c:v>
                </c:pt>
                <c:pt idx="1006">
                  <c:v>9847.4210000000003</c:v>
                </c:pt>
                <c:pt idx="1007">
                  <c:v>9857.4210000000003</c:v>
                </c:pt>
                <c:pt idx="1008">
                  <c:v>9867.4210000000003</c:v>
                </c:pt>
                <c:pt idx="1009">
                  <c:v>9877.4310000000005</c:v>
                </c:pt>
                <c:pt idx="1010">
                  <c:v>9887.4210000000003</c:v>
                </c:pt>
                <c:pt idx="1011">
                  <c:v>9897.4210000000003</c:v>
                </c:pt>
                <c:pt idx="1012">
                  <c:v>9907.4310000000005</c:v>
                </c:pt>
                <c:pt idx="1013">
                  <c:v>9917.4310000000005</c:v>
                </c:pt>
                <c:pt idx="1014">
                  <c:v>9927.4310000000005</c:v>
                </c:pt>
                <c:pt idx="1015">
                  <c:v>9937.4310000000005</c:v>
                </c:pt>
                <c:pt idx="1016">
                  <c:v>9947.4310000000005</c:v>
                </c:pt>
                <c:pt idx="1017">
                  <c:v>9957.4310000000005</c:v>
                </c:pt>
                <c:pt idx="1018">
                  <c:v>9967.4210000000003</c:v>
                </c:pt>
                <c:pt idx="1019">
                  <c:v>9977.4210000000003</c:v>
                </c:pt>
                <c:pt idx="1020">
                  <c:v>9987.4310000000005</c:v>
                </c:pt>
                <c:pt idx="1021">
                  <c:v>9997.4310000000005</c:v>
                </c:pt>
                <c:pt idx="1022">
                  <c:v>10007.431</c:v>
                </c:pt>
                <c:pt idx="1023">
                  <c:v>10017.431</c:v>
                </c:pt>
                <c:pt idx="1024">
                  <c:v>10027.431</c:v>
                </c:pt>
                <c:pt idx="1025">
                  <c:v>10037.421</c:v>
                </c:pt>
                <c:pt idx="1026">
                  <c:v>10047.421</c:v>
                </c:pt>
                <c:pt idx="1027">
                  <c:v>10057.421</c:v>
                </c:pt>
                <c:pt idx="1028">
                  <c:v>10067.431</c:v>
                </c:pt>
                <c:pt idx="1029">
                  <c:v>10077.431</c:v>
                </c:pt>
                <c:pt idx="1030">
                  <c:v>10087.421</c:v>
                </c:pt>
                <c:pt idx="1031">
                  <c:v>10097.421</c:v>
                </c:pt>
                <c:pt idx="1032">
                  <c:v>10107.431</c:v>
                </c:pt>
                <c:pt idx="1033">
                  <c:v>10117.431</c:v>
                </c:pt>
                <c:pt idx="1034">
                  <c:v>10127.421</c:v>
                </c:pt>
                <c:pt idx="1035">
                  <c:v>10137.431</c:v>
                </c:pt>
                <c:pt idx="1036">
                  <c:v>10147.421</c:v>
                </c:pt>
                <c:pt idx="1037">
                  <c:v>10157.431</c:v>
                </c:pt>
                <c:pt idx="1038">
                  <c:v>10167.421</c:v>
                </c:pt>
                <c:pt idx="1039">
                  <c:v>10177.431</c:v>
                </c:pt>
                <c:pt idx="1040">
                  <c:v>10187.421</c:v>
                </c:pt>
                <c:pt idx="1041">
                  <c:v>10197.421</c:v>
                </c:pt>
                <c:pt idx="1042">
                  <c:v>10207.431</c:v>
                </c:pt>
                <c:pt idx="1043">
                  <c:v>10217.421</c:v>
                </c:pt>
                <c:pt idx="1044">
                  <c:v>10227.421</c:v>
                </c:pt>
                <c:pt idx="1045">
                  <c:v>10237.421</c:v>
                </c:pt>
                <c:pt idx="1046">
                  <c:v>10247.431</c:v>
                </c:pt>
                <c:pt idx="1047">
                  <c:v>10257.431</c:v>
                </c:pt>
                <c:pt idx="1048">
                  <c:v>10267.431</c:v>
                </c:pt>
                <c:pt idx="1049">
                  <c:v>10277.431</c:v>
                </c:pt>
                <c:pt idx="1050">
                  <c:v>10287.431</c:v>
                </c:pt>
                <c:pt idx="1051">
                  <c:v>10297.431</c:v>
                </c:pt>
                <c:pt idx="1052">
                  <c:v>10307.421</c:v>
                </c:pt>
                <c:pt idx="1053">
                  <c:v>10317.421</c:v>
                </c:pt>
                <c:pt idx="1054">
                  <c:v>10327.421</c:v>
                </c:pt>
                <c:pt idx="1055">
                  <c:v>10337.431</c:v>
                </c:pt>
                <c:pt idx="1056">
                  <c:v>10347.431</c:v>
                </c:pt>
                <c:pt idx="1057">
                  <c:v>10357.421</c:v>
                </c:pt>
                <c:pt idx="1058">
                  <c:v>10367.421</c:v>
                </c:pt>
                <c:pt idx="1059">
                  <c:v>10377.431</c:v>
                </c:pt>
                <c:pt idx="1060">
                  <c:v>10387.421</c:v>
                </c:pt>
                <c:pt idx="1061">
                  <c:v>10397.431</c:v>
                </c:pt>
                <c:pt idx="1062">
                  <c:v>10407.431</c:v>
                </c:pt>
                <c:pt idx="1063">
                  <c:v>10417.431</c:v>
                </c:pt>
                <c:pt idx="1064">
                  <c:v>10427.421</c:v>
                </c:pt>
                <c:pt idx="1065">
                  <c:v>10437.431</c:v>
                </c:pt>
                <c:pt idx="1066">
                  <c:v>10447.421</c:v>
                </c:pt>
                <c:pt idx="1067">
                  <c:v>10457.431</c:v>
                </c:pt>
                <c:pt idx="1068">
                  <c:v>10467.431</c:v>
                </c:pt>
                <c:pt idx="1069">
                  <c:v>10477.431</c:v>
                </c:pt>
                <c:pt idx="1070">
                  <c:v>10487.421</c:v>
                </c:pt>
                <c:pt idx="1071">
                  <c:v>10497.421</c:v>
                </c:pt>
                <c:pt idx="1072">
                  <c:v>10507.431</c:v>
                </c:pt>
                <c:pt idx="1073">
                  <c:v>10517.431</c:v>
                </c:pt>
                <c:pt idx="1074">
                  <c:v>10527.431</c:v>
                </c:pt>
                <c:pt idx="1075">
                  <c:v>10537.431</c:v>
                </c:pt>
                <c:pt idx="1076">
                  <c:v>10547.421</c:v>
                </c:pt>
                <c:pt idx="1077">
                  <c:v>10557.431</c:v>
                </c:pt>
                <c:pt idx="1078">
                  <c:v>10567.431</c:v>
                </c:pt>
                <c:pt idx="1079">
                  <c:v>10577.431</c:v>
                </c:pt>
                <c:pt idx="1080">
                  <c:v>10587.421</c:v>
                </c:pt>
                <c:pt idx="1081">
                  <c:v>10597.431</c:v>
                </c:pt>
                <c:pt idx="1082">
                  <c:v>10607.431</c:v>
                </c:pt>
                <c:pt idx="1083">
                  <c:v>10617.431</c:v>
                </c:pt>
                <c:pt idx="1084">
                  <c:v>10627.431</c:v>
                </c:pt>
                <c:pt idx="1085">
                  <c:v>10637.431</c:v>
                </c:pt>
                <c:pt idx="1086">
                  <c:v>10647.431</c:v>
                </c:pt>
                <c:pt idx="1087">
                  <c:v>10657.421</c:v>
                </c:pt>
                <c:pt idx="1088">
                  <c:v>10667.421</c:v>
                </c:pt>
                <c:pt idx="1089">
                  <c:v>10677.431</c:v>
                </c:pt>
                <c:pt idx="1090">
                  <c:v>10687.421</c:v>
                </c:pt>
                <c:pt idx="1091">
                  <c:v>10697.431</c:v>
                </c:pt>
                <c:pt idx="1092">
                  <c:v>10707.421</c:v>
                </c:pt>
                <c:pt idx="1093">
                  <c:v>10717.431</c:v>
                </c:pt>
                <c:pt idx="1094">
                  <c:v>10727.431</c:v>
                </c:pt>
                <c:pt idx="1095">
                  <c:v>10737.431</c:v>
                </c:pt>
                <c:pt idx="1096">
                  <c:v>10747.431</c:v>
                </c:pt>
                <c:pt idx="1097">
                  <c:v>10757.431</c:v>
                </c:pt>
                <c:pt idx="1098">
                  <c:v>10767.431</c:v>
                </c:pt>
                <c:pt idx="1099">
                  <c:v>10777.421</c:v>
                </c:pt>
                <c:pt idx="1100">
                  <c:v>10787.431</c:v>
                </c:pt>
                <c:pt idx="1101">
                  <c:v>10797.431</c:v>
                </c:pt>
                <c:pt idx="1102">
                  <c:v>10807.421</c:v>
                </c:pt>
                <c:pt idx="1103">
                  <c:v>10817.431</c:v>
                </c:pt>
                <c:pt idx="1104">
                  <c:v>10827.431</c:v>
                </c:pt>
                <c:pt idx="1105">
                  <c:v>10837.431</c:v>
                </c:pt>
                <c:pt idx="1106">
                  <c:v>10847.431</c:v>
                </c:pt>
                <c:pt idx="1107">
                  <c:v>10857.431</c:v>
                </c:pt>
                <c:pt idx="1108">
                  <c:v>10867.431</c:v>
                </c:pt>
                <c:pt idx="1109">
                  <c:v>10877.421</c:v>
                </c:pt>
                <c:pt idx="1110">
                  <c:v>10887.421</c:v>
                </c:pt>
                <c:pt idx="1111">
                  <c:v>10897.431</c:v>
                </c:pt>
                <c:pt idx="1112">
                  <c:v>10907.421</c:v>
                </c:pt>
                <c:pt idx="1113">
                  <c:v>10917.431</c:v>
                </c:pt>
                <c:pt idx="1114">
                  <c:v>10927.431</c:v>
                </c:pt>
                <c:pt idx="1115">
                  <c:v>10937.431</c:v>
                </c:pt>
                <c:pt idx="1116">
                  <c:v>10947.441000000001</c:v>
                </c:pt>
                <c:pt idx="1117">
                  <c:v>10957.441000000001</c:v>
                </c:pt>
                <c:pt idx="1118">
                  <c:v>10967.431</c:v>
                </c:pt>
                <c:pt idx="1119">
                  <c:v>10977.431</c:v>
                </c:pt>
                <c:pt idx="1120">
                  <c:v>10987.431</c:v>
                </c:pt>
                <c:pt idx="1121">
                  <c:v>10997.431</c:v>
                </c:pt>
                <c:pt idx="1122">
                  <c:v>11007.441000000001</c:v>
                </c:pt>
                <c:pt idx="1123">
                  <c:v>11017.431</c:v>
                </c:pt>
                <c:pt idx="1124">
                  <c:v>11027.441000000001</c:v>
                </c:pt>
                <c:pt idx="1125">
                  <c:v>11037.421</c:v>
                </c:pt>
                <c:pt idx="1126">
                  <c:v>11047.431</c:v>
                </c:pt>
                <c:pt idx="1127">
                  <c:v>11057.431</c:v>
                </c:pt>
                <c:pt idx="1128">
                  <c:v>11067.441000000001</c:v>
                </c:pt>
                <c:pt idx="1129">
                  <c:v>11077.431</c:v>
                </c:pt>
                <c:pt idx="1130">
                  <c:v>11087.431</c:v>
                </c:pt>
                <c:pt idx="1131">
                  <c:v>11097.431</c:v>
                </c:pt>
                <c:pt idx="1132">
                  <c:v>11107.431</c:v>
                </c:pt>
                <c:pt idx="1133">
                  <c:v>11117.421</c:v>
                </c:pt>
                <c:pt idx="1134">
                  <c:v>11127.431</c:v>
                </c:pt>
                <c:pt idx="1135">
                  <c:v>11137.431</c:v>
                </c:pt>
                <c:pt idx="1136">
                  <c:v>11147.431</c:v>
                </c:pt>
                <c:pt idx="1137">
                  <c:v>11157.431</c:v>
                </c:pt>
                <c:pt idx="1138">
                  <c:v>11167.431</c:v>
                </c:pt>
                <c:pt idx="1139">
                  <c:v>11177.441000000001</c:v>
                </c:pt>
                <c:pt idx="1140">
                  <c:v>11187.431</c:v>
                </c:pt>
                <c:pt idx="1141">
                  <c:v>11197.441000000001</c:v>
                </c:pt>
                <c:pt idx="1142">
                  <c:v>11207.441000000001</c:v>
                </c:pt>
                <c:pt idx="1143">
                  <c:v>11217.431</c:v>
                </c:pt>
                <c:pt idx="1144">
                  <c:v>11227.431</c:v>
                </c:pt>
                <c:pt idx="1145">
                  <c:v>11237.431</c:v>
                </c:pt>
                <c:pt idx="1146">
                  <c:v>11247.431</c:v>
                </c:pt>
                <c:pt idx="1147">
                  <c:v>11257.441000000001</c:v>
                </c:pt>
                <c:pt idx="1148">
                  <c:v>11267.431</c:v>
                </c:pt>
                <c:pt idx="1149">
                  <c:v>11277.431</c:v>
                </c:pt>
                <c:pt idx="1150">
                  <c:v>11287.441000000001</c:v>
                </c:pt>
                <c:pt idx="1151">
                  <c:v>11297.431</c:v>
                </c:pt>
                <c:pt idx="1152">
                  <c:v>11307.431</c:v>
                </c:pt>
                <c:pt idx="1153">
                  <c:v>11317.431</c:v>
                </c:pt>
                <c:pt idx="1154">
                  <c:v>11327.431</c:v>
                </c:pt>
                <c:pt idx="1155">
                  <c:v>11337.441000000001</c:v>
                </c:pt>
                <c:pt idx="1156">
                  <c:v>11347.431</c:v>
                </c:pt>
                <c:pt idx="1157">
                  <c:v>11357.431</c:v>
                </c:pt>
                <c:pt idx="1158">
                  <c:v>11367.431</c:v>
                </c:pt>
                <c:pt idx="1159">
                  <c:v>11377.431</c:v>
                </c:pt>
                <c:pt idx="1160">
                  <c:v>11387.441000000001</c:v>
                </c:pt>
                <c:pt idx="1161">
                  <c:v>11397.441000000001</c:v>
                </c:pt>
                <c:pt idx="1162">
                  <c:v>11407.431</c:v>
                </c:pt>
                <c:pt idx="1163">
                  <c:v>11417.441000000001</c:v>
                </c:pt>
                <c:pt idx="1164">
                  <c:v>11427.441000000001</c:v>
                </c:pt>
                <c:pt idx="1165">
                  <c:v>11437.441000000001</c:v>
                </c:pt>
                <c:pt idx="1166">
                  <c:v>11447.431</c:v>
                </c:pt>
                <c:pt idx="1167">
                  <c:v>11457.441000000001</c:v>
                </c:pt>
                <c:pt idx="1168">
                  <c:v>11467.431</c:v>
                </c:pt>
                <c:pt idx="1169">
                  <c:v>11477.431</c:v>
                </c:pt>
                <c:pt idx="1170">
                  <c:v>11487.431</c:v>
                </c:pt>
                <c:pt idx="1171">
                  <c:v>11497.441000000001</c:v>
                </c:pt>
                <c:pt idx="1172">
                  <c:v>11507.431</c:v>
                </c:pt>
                <c:pt idx="1173">
                  <c:v>11517.441000000001</c:v>
                </c:pt>
                <c:pt idx="1174">
                  <c:v>11527.441000000001</c:v>
                </c:pt>
                <c:pt idx="1175">
                  <c:v>11537.431</c:v>
                </c:pt>
                <c:pt idx="1176">
                  <c:v>11547.441000000001</c:v>
                </c:pt>
                <c:pt idx="1177">
                  <c:v>11557.441000000001</c:v>
                </c:pt>
                <c:pt idx="1178">
                  <c:v>11567.441000000001</c:v>
                </c:pt>
                <c:pt idx="1179">
                  <c:v>11577.441000000001</c:v>
                </c:pt>
                <c:pt idx="1180">
                  <c:v>11587.431</c:v>
                </c:pt>
                <c:pt idx="1181">
                  <c:v>11597.431</c:v>
                </c:pt>
                <c:pt idx="1182">
                  <c:v>11607.441000000001</c:v>
                </c:pt>
                <c:pt idx="1183">
                  <c:v>11617.431</c:v>
                </c:pt>
                <c:pt idx="1184">
                  <c:v>11627.431</c:v>
                </c:pt>
                <c:pt idx="1185">
                  <c:v>11637.441000000001</c:v>
                </c:pt>
                <c:pt idx="1186">
                  <c:v>11647.441000000001</c:v>
                </c:pt>
                <c:pt idx="1187">
                  <c:v>11657.431</c:v>
                </c:pt>
                <c:pt idx="1188">
                  <c:v>11667.441000000001</c:v>
                </c:pt>
                <c:pt idx="1189">
                  <c:v>11677.441000000001</c:v>
                </c:pt>
                <c:pt idx="1190">
                  <c:v>11687.431</c:v>
                </c:pt>
                <c:pt idx="1191">
                  <c:v>11697.441000000001</c:v>
                </c:pt>
                <c:pt idx="1192">
                  <c:v>11707.431</c:v>
                </c:pt>
                <c:pt idx="1193">
                  <c:v>11717.431</c:v>
                </c:pt>
                <c:pt idx="1194">
                  <c:v>11727.441000000001</c:v>
                </c:pt>
                <c:pt idx="1195">
                  <c:v>11737.441000000001</c:v>
                </c:pt>
                <c:pt idx="1196">
                  <c:v>11747.441000000001</c:v>
                </c:pt>
                <c:pt idx="1197">
                  <c:v>11757.441000000001</c:v>
                </c:pt>
                <c:pt idx="1198">
                  <c:v>11767.451000000001</c:v>
                </c:pt>
                <c:pt idx="1199">
                  <c:v>11777.441000000001</c:v>
                </c:pt>
                <c:pt idx="1200">
                  <c:v>11787.441000000001</c:v>
                </c:pt>
                <c:pt idx="1201">
                  <c:v>11797.441000000001</c:v>
                </c:pt>
                <c:pt idx="1202">
                  <c:v>11807.441000000001</c:v>
                </c:pt>
                <c:pt idx="1203">
                  <c:v>11817.431</c:v>
                </c:pt>
                <c:pt idx="1204">
                  <c:v>11827.441000000001</c:v>
                </c:pt>
                <c:pt idx="1205">
                  <c:v>11837.441000000001</c:v>
                </c:pt>
                <c:pt idx="1206">
                  <c:v>11847.441000000001</c:v>
                </c:pt>
                <c:pt idx="1207">
                  <c:v>11857.441000000001</c:v>
                </c:pt>
                <c:pt idx="1208">
                  <c:v>11867.441000000001</c:v>
                </c:pt>
                <c:pt idx="1209">
                  <c:v>11877.431</c:v>
                </c:pt>
                <c:pt idx="1210">
                  <c:v>11887.441000000001</c:v>
                </c:pt>
                <c:pt idx="1211">
                  <c:v>11897.441000000001</c:v>
                </c:pt>
                <c:pt idx="1212">
                  <c:v>11907.451000000001</c:v>
                </c:pt>
                <c:pt idx="1213">
                  <c:v>11917.441000000001</c:v>
                </c:pt>
                <c:pt idx="1214">
                  <c:v>11927.451000000001</c:v>
                </c:pt>
                <c:pt idx="1215">
                  <c:v>11937.431</c:v>
                </c:pt>
                <c:pt idx="1216">
                  <c:v>11947.451000000001</c:v>
                </c:pt>
                <c:pt idx="1217">
                  <c:v>11957.441000000001</c:v>
                </c:pt>
                <c:pt idx="1218">
                  <c:v>11967.451000000001</c:v>
                </c:pt>
                <c:pt idx="1219">
                  <c:v>11977.451000000001</c:v>
                </c:pt>
                <c:pt idx="1220">
                  <c:v>11987.451000000001</c:v>
                </c:pt>
                <c:pt idx="1221">
                  <c:v>11997.441000000001</c:v>
                </c:pt>
                <c:pt idx="1222">
                  <c:v>12007.441000000001</c:v>
                </c:pt>
                <c:pt idx="1223">
                  <c:v>12017.451000000001</c:v>
                </c:pt>
                <c:pt idx="1224">
                  <c:v>12027.451000000001</c:v>
                </c:pt>
                <c:pt idx="1225">
                  <c:v>12037.441000000001</c:v>
                </c:pt>
                <c:pt idx="1226">
                  <c:v>12047.441000000001</c:v>
                </c:pt>
                <c:pt idx="1227">
                  <c:v>12057.441000000001</c:v>
                </c:pt>
                <c:pt idx="1228">
                  <c:v>12067.441000000001</c:v>
                </c:pt>
                <c:pt idx="1229">
                  <c:v>12077.441000000001</c:v>
                </c:pt>
                <c:pt idx="1230">
                  <c:v>12087.451000000001</c:v>
                </c:pt>
                <c:pt idx="1231">
                  <c:v>12097.441000000001</c:v>
                </c:pt>
                <c:pt idx="1232">
                  <c:v>12107.441000000001</c:v>
                </c:pt>
                <c:pt idx="1233">
                  <c:v>12117.441000000001</c:v>
                </c:pt>
                <c:pt idx="1234">
                  <c:v>12127.451000000001</c:v>
                </c:pt>
                <c:pt idx="1235">
                  <c:v>12137.451000000001</c:v>
                </c:pt>
                <c:pt idx="1236">
                  <c:v>12147.441000000001</c:v>
                </c:pt>
                <c:pt idx="1237">
                  <c:v>12157.441000000001</c:v>
                </c:pt>
                <c:pt idx="1238">
                  <c:v>12167.451000000001</c:v>
                </c:pt>
                <c:pt idx="1239">
                  <c:v>12177.441000000001</c:v>
                </c:pt>
                <c:pt idx="1240">
                  <c:v>12187.441000000001</c:v>
                </c:pt>
                <c:pt idx="1241">
                  <c:v>12197.441000000001</c:v>
                </c:pt>
                <c:pt idx="1242">
                  <c:v>12207.451000000001</c:v>
                </c:pt>
                <c:pt idx="1243">
                  <c:v>12217.451000000001</c:v>
                </c:pt>
                <c:pt idx="1244">
                  <c:v>12227.451000000001</c:v>
                </c:pt>
                <c:pt idx="1245">
                  <c:v>12237.451000000001</c:v>
                </c:pt>
                <c:pt idx="1246">
                  <c:v>12247.441000000001</c:v>
                </c:pt>
                <c:pt idx="1247">
                  <c:v>12257.451000000001</c:v>
                </c:pt>
                <c:pt idx="1248">
                  <c:v>12267.441000000001</c:v>
                </c:pt>
                <c:pt idx="1249">
                  <c:v>12277.451000000001</c:v>
                </c:pt>
                <c:pt idx="1250">
                  <c:v>12287.451000000001</c:v>
                </c:pt>
                <c:pt idx="1251">
                  <c:v>12297.441000000001</c:v>
                </c:pt>
                <c:pt idx="1252">
                  <c:v>12307.441000000001</c:v>
                </c:pt>
                <c:pt idx="1253">
                  <c:v>12317.451000000001</c:v>
                </c:pt>
                <c:pt idx="1254">
                  <c:v>12327.441000000001</c:v>
                </c:pt>
                <c:pt idx="1255">
                  <c:v>12337.441000000001</c:v>
                </c:pt>
                <c:pt idx="1256">
                  <c:v>12347.441000000001</c:v>
                </c:pt>
                <c:pt idx="1257">
                  <c:v>12357.441000000001</c:v>
                </c:pt>
                <c:pt idx="1258">
                  <c:v>12367.451000000001</c:v>
                </c:pt>
                <c:pt idx="1259">
                  <c:v>12377.451000000001</c:v>
                </c:pt>
                <c:pt idx="1260">
                  <c:v>12387.451000000001</c:v>
                </c:pt>
                <c:pt idx="1261">
                  <c:v>12397.441000000001</c:v>
                </c:pt>
                <c:pt idx="1262">
                  <c:v>12407.451000000001</c:v>
                </c:pt>
                <c:pt idx="1263">
                  <c:v>12417.441000000001</c:v>
                </c:pt>
                <c:pt idx="1264">
                  <c:v>12427.441000000001</c:v>
                </c:pt>
                <c:pt idx="1265">
                  <c:v>12437.451000000001</c:v>
                </c:pt>
                <c:pt idx="1266">
                  <c:v>12447.451000000001</c:v>
                </c:pt>
                <c:pt idx="1267">
                  <c:v>12457.441000000001</c:v>
                </c:pt>
                <c:pt idx="1268">
                  <c:v>12467.441000000001</c:v>
                </c:pt>
                <c:pt idx="1269">
                  <c:v>12477.451000000001</c:v>
                </c:pt>
                <c:pt idx="1270">
                  <c:v>12487.441000000001</c:v>
                </c:pt>
                <c:pt idx="1271">
                  <c:v>12497.441000000001</c:v>
                </c:pt>
                <c:pt idx="1272">
                  <c:v>12507.441000000001</c:v>
                </c:pt>
                <c:pt idx="1273">
                  <c:v>12517.451000000001</c:v>
                </c:pt>
                <c:pt idx="1274">
                  <c:v>12527.451000000001</c:v>
                </c:pt>
                <c:pt idx="1275">
                  <c:v>12537.441000000001</c:v>
                </c:pt>
                <c:pt idx="1276">
                  <c:v>12547.451000000001</c:v>
                </c:pt>
                <c:pt idx="1277">
                  <c:v>12557.451000000001</c:v>
                </c:pt>
                <c:pt idx="1278">
                  <c:v>12567.451000000001</c:v>
                </c:pt>
                <c:pt idx="1279">
                  <c:v>12577.441000000001</c:v>
                </c:pt>
                <c:pt idx="1280">
                  <c:v>12587.441000000001</c:v>
                </c:pt>
                <c:pt idx="1281">
                  <c:v>12597.441000000001</c:v>
                </c:pt>
                <c:pt idx="1282">
                  <c:v>12607.451000000001</c:v>
                </c:pt>
                <c:pt idx="1283">
                  <c:v>12617.451000000001</c:v>
                </c:pt>
                <c:pt idx="1284">
                  <c:v>12627.451000000001</c:v>
                </c:pt>
                <c:pt idx="1285">
                  <c:v>12637.441000000001</c:v>
                </c:pt>
                <c:pt idx="1286">
                  <c:v>12647.451000000001</c:v>
                </c:pt>
                <c:pt idx="1287">
                  <c:v>12657.441000000001</c:v>
                </c:pt>
                <c:pt idx="1288">
                  <c:v>12667.451000000001</c:v>
                </c:pt>
                <c:pt idx="1289">
                  <c:v>12677.451000000001</c:v>
                </c:pt>
                <c:pt idx="1290">
                  <c:v>12687.451000000001</c:v>
                </c:pt>
                <c:pt idx="1291">
                  <c:v>12697.451000000001</c:v>
                </c:pt>
                <c:pt idx="1292">
                  <c:v>12707.451000000001</c:v>
                </c:pt>
                <c:pt idx="1293">
                  <c:v>12717.451000000001</c:v>
                </c:pt>
                <c:pt idx="1294">
                  <c:v>12727.441000000001</c:v>
                </c:pt>
                <c:pt idx="1295">
                  <c:v>12737.441000000001</c:v>
                </c:pt>
                <c:pt idx="1296">
                  <c:v>12747.451000000001</c:v>
                </c:pt>
                <c:pt idx="1297">
                  <c:v>12757.441000000001</c:v>
                </c:pt>
                <c:pt idx="1298">
                  <c:v>12767.441000000001</c:v>
                </c:pt>
                <c:pt idx="1299">
                  <c:v>12777.441000000001</c:v>
                </c:pt>
                <c:pt idx="1300">
                  <c:v>12787.451000000001</c:v>
                </c:pt>
                <c:pt idx="1301">
                  <c:v>12797.441000000001</c:v>
                </c:pt>
                <c:pt idx="1302">
                  <c:v>12807.441000000001</c:v>
                </c:pt>
                <c:pt idx="1303">
                  <c:v>12817.461000000001</c:v>
                </c:pt>
                <c:pt idx="1304">
                  <c:v>12827.461000000001</c:v>
                </c:pt>
                <c:pt idx="1305">
                  <c:v>12837.451000000001</c:v>
                </c:pt>
                <c:pt idx="1306">
                  <c:v>12847.451000000001</c:v>
                </c:pt>
                <c:pt idx="1307">
                  <c:v>12857.451000000001</c:v>
                </c:pt>
                <c:pt idx="1308">
                  <c:v>12867.451000000001</c:v>
                </c:pt>
                <c:pt idx="1309">
                  <c:v>12877.451000000001</c:v>
                </c:pt>
                <c:pt idx="1310">
                  <c:v>12887.441000000001</c:v>
                </c:pt>
                <c:pt idx="1311">
                  <c:v>12897.451000000001</c:v>
                </c:pt>
                <c:pt idx="1312">
                  <c:v>12907.441000000001</c:v>
                </c:pt>
                <c:pt idx="1313">
                  <c:v>12917.461000000001</c:v>
                </c:pt>
                <c:pt idx="1314">
                  <c:v>12927.451000000001</c:v>
                </c:pt>
                <c:pt idx="1315">
                  <c:v>12937.451000000001</c:v>
                </c:pt>
                <c:pt idx="1316">
                  <c:v>12947.451000000001</c:v>
                </c:pt>
                <c:pt idx="1317">
                  <c:v>12957.451000000001</c:v>
                </c:pt>
                <c:pt idx="1318">
                  <c:v>12967.451000000001</c:v>
                </c:pt>
                <c:pt idx="1319">
                  <c:v>12977.451000000001</c:v>
                </c:pt>
                <c:pt idx="1320">
                  <c:v>12987.451000000001</c:v>
                </c:pt>
                <c:pt idx="1321">
                  <c:v>12997.451000000001</c:v>
                </c:pt>
                <c:pt idx="1322">
                  <c:v>13007.451000000001</c:v>
                </c:pt>
                <c:pt idx="1323">
                  <c:v>13017.461000000001</c:v>
                </c:pt>
                <c:pt idx="1324">
                  <c:v>13027.441000000001</c:v>
                </c:pt>
                <c:pt idx="1325">
                  <c:v>13037.451000000001</c:v>
                </c:pt>
                <c:pt idx="1326">
                  <c:v>13047.461000000001</c:v>
                </c:pt>
                <c:pt idx="1327">
                  <c:v>13057.461000000001</c:v>
                </c:pt>
                <c:pt idx="1328">
                  <c:v>13067.461000000001</c:v>
                </c:pt>
                <c:pt idx="1329">
                  <c:v>13077.451000000001</c:v>
                </c:pt>
                <c:pt idx="1330">
                  <c:v>13087.451000000001</c:v>
                </c:pt>
                <c:pt idx="1331">
                  <c:v>13097.451000000001</c:v>
                </c:pt>
                <c:pt idx="1332">
                  <c:v>13107.451000000001</c:v>
                </c:pt>
                <c:pt idx="1333">
                  <c:v>13117.451000000001</c:v>
                </c:pt>
                <c:pt idx="1334">
                  <c:v>13127.451000000001</c:v>
                </c:pt>
                <c:pt idx="1335">
                  <c:v>13137.451000000001</c:v>
                </c:pt>
                <c:pt idx="1336">
                  <c:v>13147.461000000001</c:v>
                </c:pt>
                <c:pt idx="1337">
                  <c:v>13157.451000000001</c:v>
                </c:pt>
                <c:pt idx="1338">
                  <c:v>13167.441000000001</c:v>
                </c:pt>
                <c:pt idx="1339">
                  <c:v>13177.461000000001</c:v>
                </c:pt>
                <c:pt idx="1340">
                  <c:v>13187.451000000001</c:v>
                </c:pt>
                <c:pt idx="1341">
                  <c:v>13197.451000000001</c:v>
                </c:pt>
                <c:pt idx="1342">
                  <c:v>13207.451000000001</c:v>
                </c:pt>
                <c:pt idx="1343">
                  <c:v>13217.451000000001</c:v>
                </c:pt>
                <c:pt idx="1344">
                  <c:v>13227.451000000001</c:v>
                </c:pt>
                <c:pt idx="1345">
                  <c:v>13237.451000000001</c:v>
                </c:pt>
                <c:pt idx="1346">
                  <c:v>13247.461000000001</c:v>
                </c:pt>
                <c:pt idx="1347">
                  <c:v>13257.461000000001</c:v>
                </c:pt>
                <c:pt idx="1348">
                  <c:v>13267.451000000001</c:v>
                </c:pt>
                <c:pt idx="1349">
                  <c:v>13277.461000000001</c:v>
                </c:pt>
                <c:pt idx="1350">
                  <c:v>13287.451000000001</c:v>
                </c:pt>
                <c:pt idx="1351">
                  <c:v>13297.451000000001</c:v>
                </c:pt>
                <c:pt idx="1352">
                  <c:v>13307.451000000001</c:v>
                </c:pt>
                <c:pt idx="1353">
                  <c:v>13317.461000000001</c:v>
                </c:pt>
                <c:pt idx="1354">
                  <c:v>13327.461000000001</c:v>
                </c:pt>
                <c:pt idx="1355">
                  <c:v>13337.451000000001</c:v>
                </c:pt>
                <c:pt idx="1356">
                  <c:v>13347.461000000001</c:v>
                </c:pt>
                <c:pt idx="1357">
                  <c:v>13357.461000000001</c:v>
                </c:pt>
                <c:pt idx="1358">
                  <c:v>13367.451000000001</c:v>
                </c:pt>
                <c:pt idx="1359">
                  <c:v>13377.451000000001</c:v>
                </c:pt>
                <c:pt idx="1360">
                  <c:v>13387.461000000001</c:v>
                </c:pt>
                <c:pt idx="1361">
                  <c:v>13397.451000000001</c:v>
                </c:pt>
                <c:pt idx="1362">
                  <c:v>13407.461000000001</c:v>
                </c:pt>
                <c:pt idx="1363">
                  <c:v>13417.451000000001</c:v>
                </c:pt>
                <c:pt idx="1364">
                  <c:v>13427.461000000001</c:v>
                </c:pt>
                <c:pt idx="1365">
                  <c:v>13437.461000000001</c:v>
                </c:pt>
                <c:pt idx="1366">
                  <c:v>13447.451000000001</c:v>
                </c:pt>
                <c:pt idx="1367">
                  <c:v>13457.451000000001</c:v>
                </c:pt>
                <c:pt idx="1368">
                  <c:v>13467.451000000001</c:v>
                </c:pt>
                <c:pt idx="1369">
                  <c:v>13477.451000000001</c:v>
                </c:pt>
                <c:pt idx="1370">
                  <c:v>13487.451000000001</c:v>
                </c:pt>
                <c:pt idx="1371">
                  <c:v>13497.451000000001</c:v>
                </c:pt>
                <c:pt idx="1372">
                  <c:v>13507.451000000001</c:v>
                </c:pt>
                <c:pt idx="1373">
                  <c:v>13517.461000000001</c:v>
                </c:pt>
                <c:pt idx="1374">
                  <c:v>13527.451000000001</c:v>
                </c:pt>
                <c:pt idx="1375">
                  <c:v>13537.461000000001</c:v>
                </c:pt>
                <c:pt idx="1376">
                  <c:v>13547.461000000001</c:v>
                </c:pt>
                <c:pt idx="1377">
                  <c:v>13557.451000000001</c:v>
                </c:pt>
                <c:pt idx="1378">
                  <c:v>13567.451000000001</c:v>
                </c:pt>
                <c:pt idx="1379">
                  <c:v>13577.451000000001</c:v>
                </c:pt>
                <c:pt idx="1380">
                  <c:v>13587.451000000001</c:v>
                </c:pt>
                <c:pt idx="1381">
                  <c:v>13597.461000000001</c:v>
                </c:pt>
                <c:pt idx="1382">
                  <c:v>13607.461000000001</c:v>
                </c:pt>
                <c:pt idx="1383">
                  <c:v>13617.461000000001</c:v>
                </c:pt>
                <c:pt idx="1384">
                  <c:v>13627.451000000001</c:v>
                </c:pt>
                <c:pt idx="1385">
                  <c:v>13637.461000000001</c:v>
                </c:pt>
                <c:pt idx="1386">
                  <c:v>13647.451000000001</c:v>
                </c:pt>
                <c:pt idx="1387">
                  <c:v>13657.461000000001</c:v>
                </c:pt>
                <c:pt idx="1388">
                  <c:v>13667.461000000001</c:v>
                </c:pt>
                <c:pt idx="1389">
                  <c:v>13677.461000000001</c:v>
                </c:pt>
                <c:pt idx="1390">
                  <c:v>13687.461000000001</c:v>
                </c:pt>
                <c:pt idx="1391">
                  <c:v>13697.461000000001</c:v>
                </c:pt>
                <c:pt idx="1392">
                  <c:v>13707.451000000001</c:v>
                </c:pt>
                <c:pt idx="1393">
                  <c:v>13717.451000000001</c:v>
                </c:pt>
                <c:pt idx="1394">
                  <c:v>13727.461000000001</c:v>
                </c:pt>
                <c:pt idx="1395">
                  <c:v>13737.461000000001</c:v>
                </c:pt>
                <c:pt idx="1396">
                  <c:v>13747.451000000001</c:v>
                </c:pt>
                <c:pt idx="1397">
                  <c:v>13757.461000000001</c:v>
                </c:pt>
                <c:pt idx="1398">
                  <c:v>13767.461000000001</c:v>
                </c:pt>
                <c:pt idx="1399">
                  <c:v>13777.461000000001</c:v>
                </c:pt>
                <c:pt idx="1400">
                  <c:v>13787.461000000001</c:v>
                </c:pt>
                <c:pt idx="1401">
                  <c:v>13797.461000000001</c:v>
                </c:pt>
                <c:pt idx="1402">
                  <c:v>13807.461000000001</c:v>
                </c:pt>
                <c:pt idx="1403">
                  <c:v>13817.461000000001</c:v>
                </c:pt>
                <c:pt idx="1404">
                  <c:v>13827.451000000001</c:v>
                </c:pt>
                <c:pt idx="1405">
                  <c:v>13837.461000000001</c:v>
                </c:pt>
                <c:pt idx="1406">
                  <c:v>13847.461000000001</c:v>
                </c:pt>
                <c:pt idx="1407">
                  <c:v>13857.461000000001</c:v>
                </c:pt>
                <c:pt idx="1408">
                  <c:v>13867.461000000001</c:v>
                </c:pt>
                <c:pt idx="1409">
                  <c:v>13877.461000000001</c:v>
                </c:pt>
                <c:pt idx="1410">
                  <c:v>13887.451000000001</c:v>
                </c:pt>
                <c:pt idx="1411">
                  <c:v>13897.451000000001</c:v>
                </c:pt>
                <c:pt idx="1412">
                  <c:v>13907.451000000001</c:v>
                </c:pt>
                <c:pt idx="1413">
                  <c:v>13917.461000000001</c:v>
                </c:pt>
                <c:pt idx="1414">
                  <c:v>13927.451000000001</c:v>
                </c:pt>
                <c:pt idx="1415">
                  <c:v>13937.461000000001</c:v>
                </c:pt>
                <c:pt idx="1416">
                  <c:v>13947.471000000001</c:v>
                </c:pt>
                <c:pt idx="1417">
                  <c:v>13957.471000000001</c:v>
                </c:pt>
                <c:pt idx="1418">
                  <c:v>13967.461000000001</c:v>
                </c:pt>
                <c:pt idx="1419">
                  <c:v>13977.471000000001</c:v>
                </c:pt>
                <c:pt idx="1420">
                  <c:v>13987.461000000001</c:v>
                </c:pt>
                <c:pt idx="1421">
                  <c:v>13997.451000000001</c:v>
                </c:pt>
                <c:pt idx="1422">
                  <c:v>14007.461000000001</c:v>
                </c:pt>
                <c:pt idx="1423">
                  <c:v>14017.471000000001</c:v>
                </c:pt>
                <c:pt idx="1424">
                  <c:v>14027.461000000001</c:v>
                </c:pt>
                <c:pt idx="1425">
                  <c:v>14037.461000000001</c:v>
                </c:pt>
                <c:pt idx="1426">
                  <c:v>14047.461000000001</c:v>
                </c:pt>
                <c:pt idx="1427">
                  <c:v>14057.461000000001</c:v>
                </c:pt>
                <c:pt idx="1428">
                  <c:v>14067.461000000001</c:v>
                </c:pt>
                <c:pt idx="1429">
                  <c:v>14077.461000000001</c:v>
                </c:pt>
                <c:pt idx="1430">
                  <c:v>14087.471000000001</c:v>
                </c:pt>
                <c:pt idx="1431">
                  <c:v>14097.461000000001</c:v>
                </c:pt>
              </c:numCache>
            </c:numRef>
          </c:xVal>
          <c:yVal>
            <c:numRef>
              <c:f>Data!$F$3:$F$1434</c:f>
              <c:numCache>
                <c:formatCode>General</c:formatCode>
                <c:ptCount val="1432"/>
                <c:pt idx="0">
                  <c:v>2.1018235702213478E-2</c:v>
                </c:pt>
                <c:pt idx="1">
                  <c:v>2.08677471410877E-2</c:v>
                </c:pt>
                <c:pt idx="2">
                  <c:v>1.2906579324988483</c:v>
                </c:pt>
                <c:pt idx="3">
                  <c:v>1.4007883228671822</c:v>
                </c:pt>
                <c:pt idx="4">
                  <c:v>1.5408219991851775</c:v>
                </c:pt>
                <c:pt idx="5">
                  <c:v>1.6808556755031905</c:v>
                </c:pt>
                <c:pt idx="6">
                  <c:v>1.7641433511348239</c:v>
                </c:pt>
                <c:pt idx="7">
                  <c:v>1.8474310267664575</c:v>
                </c:pt>
                <c:pt idx="8">
                  <c:v>1.9160430125654031</c:v>
                </c:pt>
                <c:pt idx="9">
                  <c:v>1.9846549983643487</c:v>
                </c:pt>
                <c:pt idx="10">
                  <c:v>2.0478231812680958</c:v>
                </c:pt>
                <c:pt idx="11">
                  <c:v>2.1109913641718423</c:v>
                </c:pt>
                <c:pt idx="12">
                  <c:v>2.1459119799788549</c:v>
                </c:pt>
                <c:pt idx="13">
                  <c:v>2.1808325957858492</c:v>
                </c:pt>
                <c:pt idx="14">
                  <c:v>2.2279704097954269</c:v>
                </c:pt>
                <c:pt idx="15">
                  <c:v>2.2751082238050233</c:v>
                </c:pt>
                <c:pt idx="16">
                  <c:v>2.3051369430011217</c:v>
                </c:pt>
                <c:pt idx="17">
                  <c:v>2.3351656621972201</c:v>
                </c:pt>
                <c:pt idx="18">
                  <c:v>2.3654452478861931</c:v>
                </c:pt>
                <c:pt idx="19">
                  <c:v>2.3957248335751662</c:v>
                </c:pt>
                <c:pt idx="20">
                  <c:v>2.4275597915199056</c:v>
                </c:pt>
                <c:pt idx="21">
                  <c:v>2.4593947494646442</c:v>
                </c:pt>
                <c:pt idx="22">
                  <c:v>2.571256118633753</c:v>
                </c:pt>
                <c:pt idx="23">
                  <c:v>2.6831174878028623</c:v>
                </c:pt>
                <c:pt idx="24">
                  <c:v>3.5928597375334466</c:v>
                </c:pt>
                <c:pt idx="25">
                  <c:v>3.8612868849004509</c:v>
                </c:pt>
                <c:pt idx="26">
                  <c:v>4.0316754068552845</c:v>
                </c:pt>
                <c:pt idx="27">
                  <c:v>4.1550515480469601</c:v>
                </c:pt>
                <c:pt idx="28">
                  <c:v>4.2539932928334503</c:v>
                </c:pt>
                <c:pt idx="29">
                  <c:v>4.3371304485693516</c:v>
                </c:pt>
                <c:pt idx="30">
                  <c:v>4.4083765325434108</c:v>
                </c:pt>
                <c:pt idx="31">
                  <c:v>4.4711433290585685</c:v>
                </c:pt>
                <c:pt idx="32">
                  <c:v>4.5275882899535018</c:v>
                </c:pt>
                <c:pt idx="33">
                  <c:v>4.5762062162709976</c:v>
                </c:pt>
                <c:pt idx="34">
                  <c:v>4.6252255289770821</c:v>
                </c:pt>
                <c:pt idx="35">
                  <c:v>4.667973179361514</c:v>
                </c:pt>
                <c:pt idx="36">
                  <c:v>4.7068073124572178</c:v>
                </c:pt>
                <c:pt idx="37">
                  <c:v>4.7449390193729055</c:v>
                </c:pt>
                <c:pt idx="38">
                  <c:v>4.7799098084784886</c:v>
                </c:pt>
                <c:pt idx="39">
                  <c:v>4.8127733190439681</c:v>
                </c:pt>
                <c:pt idx="40">
                  <c:v>4.8446835369365733</c:v>
                </c:pt>
                <c:pt idx="41">
                  <c:v>4.8727805841376117</c:v>
                </c:pt>
                <c:pt idx="42">
                  <c:v>4.9026838700872721</c:v>
                </c:pt>
                <c:pt idx="43">
                  <c:v>4.9302290110040072</c:v>
                </c:pt>
                <c:pt idx="44">
                  <c:v>4.9559679131721017</c:v>
                </c:pt>
                <c:pt idx="45">
                  <c:v>4.981455948847322</c:v>
                </c:pt>
                <c:pt idx="46">
                  <c:v>5.0053384389681863</c:v>
                </c:pt>
                <c:pt idx="47">
                  <c:v>5.0284181563118917</c:v>
                </c:pt>
                <c:pt idx="48">
                  <c:v>5.0506449275798646</c:v>
                </c:pt>
                <c:pt idx="49">
                  <c:v>5.070764420307734</c:v>
                </c:pt>
                <c:pt idx="50">
                  <c:v>5.0911347795284962</c:v>
                </c:pt>
                <c:pt idx="51">
                  <c:v>5.1135622439907369</c:v>
                </c:pt>
                <c:pt idx="52">
                  <c:v>5.1315242848799656</c:v>
                </c:pt>
                <c:pt idx="53">
                  <c:v>5.1507406582335324</c:v>
                </c:pt>
                <c:pt idx="54">
                  <c:v>5.1696559917956524</c:v>
                </c:pt>
                <c:pt idx="55">
                  <c:v>5.1880194190734708</c:v>
                </c:pt>
                <c:pt idx="56">
                  <c:v>5.2053793803798252</c:v>
                </c:pt>
                <c:pt idx="57">
                  <c:v>5.2221874354018771</c:v>
                </c:pt>
                <c:pt idx="58">
                  <c:v>5.2394470501110879</c:v>
                </c:pt>
                <c:pt idx="59">
                  <c:v>5.2555025056545333</c:v>
                </c:pt>
                <c:pt idx="60">
                  <c:v>5.2696012025536243</c:v>
                </c:pt>
                <c:pt idx="61">
                  <c:v>5.2855061382013373</c:v>
                </c:pt>
                <c:pt idx="62">
                  <c:v>5.3008089942661947</c:v>
                </c:pt>
                <c:pt idx="63">
                  <c:v>5.3156101173453019</c:v>
                </c:pt>
                <c:pt idx="64">
                  <c:v>5.3295081210501065</c:v>
                </c:pt>
                <c:pt idx="65">
                  <c:v>5.3439078577406258</c:v>
                </c:pt>
                <c:pt idx="66">
                  <c:v>5.3574044750568417</c:v>
                </c:pt>
                <c:pt idx="67">
                  <c:v>5.3710014389702003</c:v>
                </c:pt>
                <c:pt idx="68">
                  <c:v>5.3826918175377765</c:v>
                </c:pt>
                <c:pt idx="69">
                  <c:v>5.3971417275268836</c:v>
                </c:pt>
                <c:pt idx="70">
                  <c:v>5.4086314129001556</c:v>
                </c:pt>
                <c:pt idx="71">
                  <c:v>5.4213252574391948</c:v>
                </c:pt>
                <c:pt idx="72">
                  <c:v>5.4343201417696791</c:v>
                </c:pt>
                <c:pt idx="73">
                  <c:v>5.4453582674557914</c:v>
                </c:pt>
                <c:pt idx="74">
                  <c:v>5.4577510722033837</c:v>
                </c:pt>
                <c:pt idx="75">
                  <c:v>5.469742490562405</c:v>
                </c:pt>
                <c:pt idx="76">
                  <c:v>5.480931136144231</c:v>
                </c:pt>
                <c:pt idx="77">
                  <c:v>5.491969261830361</c:v>
                </c:pt>
                <c:pt idx="78">
                  <c:v>5.5022046147393127</c:v>
                </c:pt>
                <c:pt idx="79">
                  <c:v>5.513543780216871</c:v>
                </c:pt>
                <c:pt idx="80">
                  <c:v>5.5240299996186799</c:v>
                </c:pt>
                <c:pt idx="81">
                  <c:v>5.5348674321105067</c:v>
                </c:pt>
                <c:pt idx="82">
                  <c:v>5.5454539981094761</c:v>
                </c:pt>
                <c:pt idx="83">
                  <c:v>5.5560405641084287</c:v>
                </c:pt>
                <c:pt idx="84">
                  <c:v>5.566125397121648</c:v>
                </c:pt>
                <c:pt idx="85">
                  <c:v>5.575859017044869</c:v>
                </c:pt>
                <c:pt idx="86">
                  <c:v>5.5851912505795003</c:v>
                </c:pt>
                <c:pt idx="87">
                  <c:v>5.5952760835927204</c:v>
                </c:pt>
                <c:pt idx="88">
                  <c:v>5.6049093569187987</c:v>
                </c:pt>
                <c:pt idx="89">
                  <c:v>5.6143921103491445</c:v>
                </c:pt>
                <c:pt idx="90">
                  <c:v>5.6228212245094564</c:v>
                </c:pt>
                <c:pt idx="91">
                  <c:v>5.6324544978355169</c:v>
                </c:pt>
                <c:pt idx="92">
                  <c:v>5.6413853449815594</c:v>
                </c:pt>
                <c:pt idx="93">
                  <c:v>5.6507677518147625</c:v>
                </c:pt>
                <c:pt idx="94">
                  <c:v>5.6590463460793599</c:v>
                </c:pt>
                <c:pt idx="95">
                  <c:v>5.6681778864196879</c:v>
                </c:pt>
                <c:pt idx="96">
                  <c:v>5.6764063073857143</c:v>
                </c:pt>
                <c:pt idx="97">
                  <c:v>5.6854375011288996</c:v>
                </c:pt>
                <c:pt idx="98">
                  <c:v>5.6933147090049081</c:v>
                </c:pt>
                <c:pt idx="99">
                  <c:v>5.7011417435823279</c:v>
                </c:pt>
                <c:pt idx="100">
                  <c:v>5.709520684444068</c:v>
                </c:pt>
                <c:pt idx="101">
                  <c:v>5.7170466792300587</c:v>
                </c:pt>
                <c:pt idx="102">
                  <c:v>5.72502423370321</c:v>
                </c:pt>
                <c:pt idx="103">
                  <c:v>5.7338045609535389</c:v>
                </c:pt>
                <c:pt idx="104">
                  <c:v>5.7405779562609238</c:v>
                </c:pt>
                <c:pt idx="105">
                  <c:v>5.7489067238240921</c:v>
                </c:pt>
                <c:pt idx="106">
                  <c:v>5.7564828919086555</c:v>
                </c:pt>
                <c:pt idx="107">
                  <c:v>5.7641092332917889</c:v>
                </c:pt>
                <c:pt idx="108">
                  <c:v>5.7717355746749233</c:v>
                </c:pt>
                <c:pt idx="109">
                  <c:v>5.7785089699823251</c:v>
                </c:pt>
                <c:pt idx="110">
                  <c:v>5.7866872176497619</c:v>
                </c:pt>
                <c:pt idx="111">
                  <c:v>5.793711479450022</c:v>
                </c:pt>
                <c:pt idx="112">
                  <c:v>5.8005852213545497</c:v>
                </c:pt>
                <c:pt idx="113">
                  <c:v>5.8078603496476839</c:v>
                </c:pt>
                <c:pt idx="114">
                  <c:v>5.8148344381493713</c:v>
                </c:pt>
                <c:pt idx="115">
                  <c:v>5.8218586999496313</c:v>
                </c:pt>
                <c:pt idx="116">
                  <c:v>5.8283812287641412</c:v>
                </c:pt>
                <c:pt idx="117">
                  <c:v>5.8352047973701158</c:v>
                </c:pt>
                <c:pt idx="118">
                  <c:v>5.8418276727817871</c:v>
                </c:pt>
                <c:pt idx="119">
                  <c:v>5.8479488152077259</c:v>
                </c:pt>
                <c:pt idx="120">
                  <c:v>5.8553744633965739</c:v>
                </c:pt>
                <c:pt idx="121">
                  <c:v>5.861044046135353</c:v>
                </c:pt>
                <c:pt idx="122">
                  <c:v>5.8677170948455952</c:v>
                </c:pt>
                <c:pt idx="123">
                  <c:v>5.8737880639729632</c:v>
                </c:pt>
                <c:pt idx="124">
                  <c:v>5.880210246190348</c:v>
                </c:pt>
                <c:pt idx="125">
                  <c:v>5.8858296556305385</c:v>
                </c:pt>
                <c:pt idx="126">
                  <c:v>5.892000971355067</c:v>
                </c:pt>
                <c:pt idx="127">
                  <c:v>5.8983729802738623</c:v>
                </c:pt>
                <c:pt idx="128">
                  <c:v>5.9042934295055156</c:v>
                </c:pt>
                <c:pt idx="129">
                  <c:v>5.91061526512574</c:v>
                </c:pt>
                <c:pt idx="130">
                  <c:v>5.9163851944616628</c:v>
                </c:pt>
                <c:pt idx="131">
                  <c:v>5.922656856783334</c:v>
                </c:pt>
                <c:pt idx="132">
                  <c:v>5.928727825910701</c:v>
                </c:pt>
                <c:pt idx="133">
                  <c:v>5.9339960222608914</c:v>
                </c:pt>
                <c:pt idx="134">
                  <c:v>5.9401171646868312</c:v>
                </c:pt>
                <c:pt idx="135">
                  <c:v>5.9460877872170377</c:v>
                </c:pt>
                <c:pt idx="136">
                  <c:v>5.9518075432544055</c:v>
                </c:pt>
                <c:pt idx="137">
                  <c:v>5.9572764327988814</c:v>
                </c:pt>
                <c:pt idx="138">
                  <c:v>5.9633975752248212</c:v>
                </c:pt>
                <c:pt idx="139">
                  <c:v>5.96951871765076</c:v>
                </c:pt>
                <c:pt idx="140">
                  <c:v>5.9739339679252188</c:v>
                </c:pt>
                <c:pt idx="141">
                  <c:v>5.9793025108725519</c:v>
                </c:pt>
                <c:pt idx="142">
                  <c:v>5.9848717470141883</c:v>
                </c:pt>
                <c:pt idx="143">
                  <c:v>5.990039596767236</c:v>
                </c:pt>
                <c:pt idx="144">
                  <c:v>5.9956590062074442</c:v>
                </c:pt>
                <c:pt idx="145">
                  <c:v>6.0016798020362225</c:v>
                </c:pt>
                <c:pt idx="146">
                  <c:v>6.0070985182821444</c:v>
                </c:pt>
                <c:pt idx="147">
                  <c:v>6.0108615156751402</c:v>
                </c:pt>
                <c:pt idx="148">
                  <c:v>6.0167819649067935</c:v>
                </c:pt>
                <c:pt idx="149">
                  <c:v>6.0209463486883603</c:v>
                </c:pt>
                <c:pt idx="150">
                  <c:v>6.0276695706971921</c:v>
                </c:pt>
                <c:pt idx="151">
                  <c:v>6.0312820481944547</c:v>
                </c:pt>
                <c:pt idx="152">
                  <c:v>6.0373028440232517</c:v>
                </c:pt>
                <c:pt idx="153">
                  <c:v>6.0423703471791566</c:v>
                </c:pt>
                <c:pt idx="154">
                  <c:v>6.0480399299179348</c:v>
                </c:pt>
                <c:pt idx="155">
                  <c:v>6.0523046602966621</c:v>
                </c:pt>
                <c:pt idx="156">
                  <c:v>6.0581749362297268</c:v>
                </c:pt>
                <c:pt idx="157">
                  <c:v>6.0626403598027574</c:v>
                </c:pt>
                <c:pt idx="158">
                  <c:v>6.0669050901814847</c:v>
                </c:pt>
                <c:pt idx="159">
                  <c:v>6.0723238064274065</c:v>
                </c:pt>
                <c:pt idx="160">
                  <c:v>6.0769899231947049</c:v>
                </c:pt>
                <c:pt idx="161">
                  <c:v>6.082308292843484</c:v>
                </c:pt>
                <c:pt idx="162">
                  <c:v>6.0867737164164968</c:v>
                </c:pt>
                <c:pt idx="163">
                  <c:v>6.090386193913778</c:v>
                </c:pt>
                <c:pt idx="164">
                  <c:v>6.0960056033539853</c:v>
                </c:pt>
                <c:pt idx="165">
                  <c:v>6.1003706803298554</c:v>
                </c:pt>
                <c:pt idx="166">
                  <c:v>6.1044347175142972</c:v>
                </c:pt>
                <c:pt idx="167">
                  <c:v>6.1097530871630585</c:v>
                </c:pt>
                <c:pt idx="168">
                  <c:v>6.1134157379589116</c:v>
                </c:pt>
                <c:pt idx="169">
                  <c:v>6.1184330678162269</c:v>
                </c:pt>
                <c:pt idx="170">
                  <c:v>6.1222964118063832</c:v>
                </c:pt>
                <c:pt idx="171">
                  <c:v>6.12646079558795</c:v>
                </c:pt>
                <c:pt idx="172">
                  <c:v>6.1308258725638369</c:v>
                </c:pt>
                <c:pt idx="173">
                  <c:v>6.1353414694354216</c:v>
                </c:pt>
                <c:pt idx="174">
                  <c:v>6.1406096657856288</c:v>
                </c:pt>
                <c:pt idx="175">
                  <c:v>6.1436702369985898</c:v>
                </c:pt>
                <c:pt idx="176">
                  <c:v>6.1476841008844607</c:v>
                </c:pt>
                <c:pt idx="177">
                  <c:v>6.1528519506375074</c:v>
                </c:pt>
                <c:pt idx="178">
                  <c:v>6.1572672009119493</c:v>
                </c:pt>
                <c:pt idx="179">
                  <c:v>6.1606789852149273</c:v>
                </c:pt>
                <c:pt idx="180">
                  <c:v>6.1649938888922255</c:v>
                </c:pt>
                <c:pt idx="181">
                  <c:v>6.1683053265980607</c:v>
                </c:pt>
                <c:pt idx="182">
                  <c:v>6.174225775829715</c:v>
                </c:pt>
                <c:pt idx="183">
                  <c:v>6.1776877334312639</c:v>
                </c:pt>
                <c:pt idx="184">
                  <c:v>6.1818019439142775</c:v>
                </c:pt>
                <c:pt idx="185">
                  <c:v>6.1848625151272554</c:v>
                </c:pt>
                <c:pt idx="186">
                  <c:v>6.1919369502260864</c:v>
                </c:pt>
                <c:pt idx="187">
                  <c:v>6.1936428423775673</c:v>
                </c:pt>
                <c:pt idx="188">
                  <c:v>6.1981082659505971</c:v>
                </c:pt>
                <c:pt idx="189">
                  <c:v>6.2010684905664153</c:v>
                </c:pt>
                <c:pt idx="190">
                  <c:v>6.2066879000066226</c:v>
                </c:pt>
                <c:pt idx="191">
                  <c:v>6.209597951323869</c:v>
                </c:pt>
                <c:pt idx="192">
                  <c:v>6.2143644146883279</c:v>
                </c:pt>
                <c:pt idx="193">
                  <c:v>6.2174751591998776</c:v>
                </c:pt>
                <c:pt idx="194">
                  <c:v>6.2221914492657646</c:v>
                </c:pt>
                <c:pt idx="195">
                  <c:v>6.2251516738815829</c:v>
                </c:pt>
                <c:pt idx="196">
                  <c:v>6.2288143246774359</c:v>
                </c:pt>
                <c:pt idx="197">
                  <c:v>6.2336811346390375</c:v>
                </c:pt>
                <c:pt idx="198">
                  <c:v>6.2369925723448727</c:v>
                </c:pt>
                <c:pt idx="199">
                  <c:v>6.2413576493207605</c:v>
                </c:pt>
                <c:pt idx="200">
                  <c:v>6.2442175273394351</c:v>
                </c:pt>
                <c:pt idx="201">
                  <c:v>6.2491345105996086</c:v>
                </c:pt>
                <c:pt idx="202">
                  <c:v>6.252345601708301</c:v>
                </c:pt>
                <c:pt idx="203">
                  <c:v>6.257814491252776</c:v>
                </c:pt>
                <c:pt idx="204">
                  <c:v>6.2594200368071311</c:v>
                </c:pt>
                <c:pt idx="205">
                  <c:v>6.2639858069773053</c:v>
                </c:pt>
                <c:pt idx="206">
                  <c:v>6.2668958582945509</c:v>
                </c:pt>
                <c:pt idx="207">
                  <c:v>6.2696052164175118</c:v>
                </c:pt>
                <c:pt idx="208">
                  <c:v>6.2731675206162043</c:v>
                </c:pt>
                <c:pt idx="209">
                  <c:v>6.2795395295350191</c:v>
                </c:pt>
                <c:pt idx="210">
                  <c:v>6.2808942085964814</c:v>
                </c:pt>
                <c:pt idx="211">
                  <c:v>6.2851087656766378</c:v>
                </c:pt>
                <c:pt idx="212">
                  <c:v>6.2874669107095809</c:v>
                </c:pt>
                <c:pt idx="213">
                  <c:v>6.2910292149082903</c:v>
                </c:pt>
                <c:pt idx="214">
                  <c:v>6.2941901327184118</c:v>
                </c:pt>
                <c:pt idx="215">
                  <c:v>6.2981538233056922</c:v>
                </c:pt>
                <c:pt idx="216">
                  <c:v>6.3008130081300822</c:v>
                </c:pt>
                <c:pt idx="217">
                  <c:v>6.3052282584045241</c:v>
                </c:pt>
                <c:pt idx="218">
                  <c:v>6.3083891762146447</c:v>
                </c:pt>
                <c:pt idx="219">
                  <c:v>6.3118511338161944</c:v>
                </c:pt>
                <c:pt idx="220">
                  <c:v>6.315714477806333</c:v>
                </c:pt>
                <c:pt idx="221">
                  <c:v>6.3178217563464205</c:v>
                </c:pt>
                <c:pt idx="222">
                  <c:v>6.3220864867251469</c:v>
                </c:pt>
                <c:pt idx="223">
                  <c:v>6.3233408191894851</c:v>
                </c:pt>
                <c:pt idx="224">
                  <c:v>6.3273045097767655</c:v>
                </c:pt>
                <c:pt idx="225">
                  <c:v>6.3337266919941513</c:v>
                </c:pt>
                <c:pt idx="226">
                  <c:v>6.3358339705342201</c:v>
                </c:pt>
                <c:pt idx="227">
                  <c:v>6.3398980077186611</c:v>
                </c:pt>
                <c:pt idx="228">
                  <c:v>6.3401488742115184</c:v>
                </c:pt>
                <c:pt idx="229">
                  <c:v>6.3450156841731369</c:v>
                </c:pt>
                <c:pt idx="230">
                  <c:v>6.3474240025046518</c:v>
                </c:pt>
                <c:pt idx="231">
                  <c:v>6.3512873464947912</c:v>
                </c:pt>
                <c:pt idx="232">
                  <c:v>6.3533946250348601</c:v>
                </c:pt>
                <c:pt idx="233">
                  <c:v>6.3590140344750674</c:v>
                </c:pt>
                <c:pt idx="234">
                  <c:v>6.3606195800294225</c:v>
                </c:pt>
                <c:pt idx="235">
                  <c:v>6.363780497839544</c:v>
                </c:pt>
                <c:pt idx="236">
                  <c:v>6.3681455748154132</c:v>
                </c:pt>
                <c:pt idx="237">
                  <c:v>6.3705037198483572</c:v>
                </c:pt>
                <c:pt idx="238">
                  <c:v>6.3760227826914218</c:v>
                </c:pt>
                <c:pt idx="239">
                  <c:v>6.377327288454314</c:v>
                </c:pt>
                <c:pt idx="240">
                  <c:v>6.3796352601886861</c:v>
                </c:pt>
                <c:pt idx="241">
                  <c:v>6.3844017235531441</c:v>
                </c:pt>
                <c:pt idx="242">
                  <c:v>6.3868602151832485</c:v>
                </c:pt>
                <c:pt idx="243">
                  <c:v>6.3884657607375859</c:v>
                </c:pt>
                <c:pt idx="244">
                  <c:v>6.3937339570877754</c:v>
                </c:pt>
                <c:pt idx="245">
                  <c:v>6.3972962612864865</c:v>
                </c:pt>
                <c:pt idx="246">
                  <c:v>6.3949381162535426</c:v>
                </c:pt>
                <c:pt idx="247">
                  <c:v>6.4003568324994475</c:v>
                </c:pt>
                <c:pt idx="248">
                  <c:v>6.4040194832952997</c:v>
                </c:pt>
                <c:pt idx="249">
                  <c:v>6.4063776283282445</c:v>
                </c:pt>
                <c:pt idx="250">
                  <c:v>6.4093880262426319</c:v>
                </c:pt>
                <c:pt idx="251">
                  <c:v>6.4145057026971086</c:v>
                </c:pt>
                <c:pt idx="252">
                  <c:v>6.4181181801943907</c:v>
                </c:pt>
                <c:pt idx="253">
                  <c:v>6.4196233791515844</c:v>
                </c:pt>
                <c:pt idx="254">
                  <c:v>6.4231355100517238</c:v>
                </c:pt>
                <c:pt idx="255">
                  <c:v>6.4259452147718275</c:v>
                </c:pt>
                <c:pt idx="256">
                  <c:v>6.4278016268190212</c:v>
                </c:pt>
                <c:pt idx="257">
                  <c:v>6.4312134111220178</c:v>
                </c:pt>
                <c:pt idx="258">
                  <c:v>6.4318154907048921</c:v>
                </c:pt>
                <c:pt idx="259">
                  <c:v>6.4350265818135837</c:v>
                </c:pt>
                <c:pt idx="260">
                  <c:v>6.4393916587894546</c:v>
                </c:pt>
                <c:pt idx="261">
                  <c:v>6.440294778163774</c:v>
                </c:pt>
                <c:pt idx="262">
                  <c:v>6.4445595085425023</c:v>
                </c:pt>
                <c:pt idx="263">
                  <c:v>6.4475197331583205</c:v>
                </c:pt>
                <c:pt idx="264">
                  <c:v>6.4505301310727265</c:v>
                </c:pt>
                <c:pt idx="265">
                  <c:v>6.4559990206172024</c:v>
                </c:pt>
                <c:pt idx="266">
                  <c:v>6.4549453813471684</c:v>
                </c:pt>
                <c:pt idx="267">
                  <c:v>6.4586582054415924</c:v>
                </c:pt>
                <c:pt idx="268">
                  <c:v>6.4606149640859476</c:v>
                </c:pt>
                <c:pt idx="269">
                  <c:v>6.4644783080760853</c:v>
                </c:pt>
                <c:pt idx="270">
                  <c:v>6.4644783080760853</c:v>
                </c:pt>
                <c:pt idx="271">
                  <c:v>6.4677395724833495</c:v>
                </c:pt>
                <c:pt idx="272">
                  <c:v>6.4722049960563801</c:v>
                </c:pt>
                <c:pt idx="273">
                  <c:v>6.4743122745964481</c:v>
                </c:pt>
                <c:pt idx="274">
                  <c:v>6.4797309908423708</c:v>
                </c:pt>
                <c:pt idx="275">
                  <c:v>6.4795804709466385</c:v>
                </c:pt>
                <c:pt idx="276">
                  <c:v>6.4830424285482069</c:v>
                </c:pt>
                <c:pt idx="277">
                  <c:v>6.4865043861497567</c:v>
                </c:pt>
                <c:pt idx="278">
                  <c:v>6.4861531730597388</c:v>
                </c:pt>
                <c:pt idx="279">
                  <c:v>6.4888123578841288</c:v>
                </c:pt>
                <c:pt idx="280">
                  <c:v>6.4950338469072095</c:v>
                </c:pt>
                <c:pt idx="281">
                  <c:v>6.497893724925885</c:v>
                </c:pt>
                <c:pt idx="282">
                  <c:v>6.5014058558260244</c:v>
                </c:pt>
                <c:pt idx="283">
                  <c:v>6.4996999636745265</c:v>
                </c:pt>
                <c:pt idx="284">
                  <c:v>6.5017068956174526</c:v>
                </c:pt>
                <c:pt idx="285">
                  <c:v>6.505319373114733</c:v>
                </c:pt>
                <c:pt idx="286">
                  <c:v>6.5048176401290032</c:v>
                </c:pt>
                <c:pt idx="287">
                  <c:v>6.5124439815121367</c:v>
                </c:pt>
                <c:pt idx="288">
                  <c:v>6.5175114846680415</c:v>
                </c:pt>
                <c:pt idx="289">
                  <c:v>6.5176620045637552</c:v>
                </c:pt>
                <c:pt idx="290">
                  <c:v>6.5168090584880236</c:v>
                </c:pt>
                <c:pt idx="291">
                  <c:v>6.5184146040423609</c:v>
                </c:pt>
                <c:pt idx="292">
                  <c:v>6.5235322804968368</c:v>
                </c:pt>
                <c:pt idx="293">
                  <c:v>6.5240841867811401</c:v>
                </c:pt>
                <c:pt idx="294">
                  <c:v>6.530155155908508</c:v>
                </c:pt>
                <c:pt idx="295">
                  <c:v>6.5329146873300408</c:v>
                </c:pt>
                <c:pt idx="296">
                  <c:v>6.5353731789601275</c:v>
                </c:pt>
                <c:pt idx="297">
                  <c:v>6.5362762983344469</c:v>
                </c:pt>
                <c:pt idx="298">
                  <c:v>6.5381327103816593</c:v>
                </c:pt>
                <c:pt idx="299">
                  <c:v>6.5452573187790613</c:v>
                </c:pt>
                <c:pt idx="300">
                  <c:v>6.5456085318690791</c:v>
                </c:pt>
                <c:pt idx="301">
                  <c:v>6.5480670234991658</c:v>
                </c:pt>
                <c:pt idx="302">
                  <c:v>6.550073955442091</c:v>
                </c:pt>
                <c:pt idx="303">
                  <c:v>6.5502746486363952</c:v>
                </c:pt>
                <c:pt idx="304">
                  <c:v>6.5544390324179611</c:v>
                </c:pt>
                <c:pt idx="305">
                  <c:v>6.5563957910623349</c:v>
                </c:pt>
                <c:pt idx="306">
                  <c:v>6.5590549758867063</c:v>
                </c:pt>
                <c:pt idx="307">
                  <c:v>6.5631190130711472</c:v>
                </c:pt>
                <c:pt idx="308">
                  <c:v>6.5653266382083766</c:v>
                </c:pt>
                <c:pt idx="309">
                  <c:v>6.5640723057440393</c:v>
                </c:pt>
                <c:pt idx="310">
                  <c:v>6.5702436214685491</c:v>
                </c:pt>
                <c:pt idx="311">
                  <c:v>6.5688387691084982</c:v>
                </c:pt>
                <c:pt idx="312">
                  <c:v>6.5731536727857964</c:v>
                </c:pt>
                <c:pt idx="313">
                  <c:v>6.5737557523686707</c:v>
                </c:pt>
                <c:pt idx="314">
                  <c:v>6.5740066188615458</c:v>
                </c:pt>
                <c:pt idx="315">
                  <c:v>6.5790239487188789</c:v>
                </c:pt>
                <c:pt idx="316">
                  <c:v>6.5834391989933199</c:v>
                </c:pt>
                <c:pt idx="317">
                  <c:v>6.5851952644433887</c:v>
                </c:pt>
                <c:pt idx="318">
                  <c:v>6.585446130936246</c:v>
                </c:pt>
                <c:pt idx="319">
                  <c:v>6.5897108613149733</c:v>
                </c:pt>
                <c:pt idx="320">
                  <c:v>6.5917177932579172</c:v>
                </c:pt>
                <c:pt idx="321">
                  <c:v>6.5895603414192596</c:v>
                </c:pt>
                <c:pt idx="322">
                  <c:v>6.5927212592293811</c:v>
                </c:pt>
                <c:pt idx="323">
                  <c:v>6.5976884157881246</c:v>
                </c:pt>
                <c:pt idx="324">
                  <c:v>6.5972368561009649</c:v>
                </c:pt>
                <c:pt idx="325">
                  <c:v>6.5999963875224967</c:v>
                </c:pt>
                <c:pt idx="326">
                  <c:v>6.6033579985269029</c:v>
                </c:pt>
                <c:pt idx="327">
                  <c:v>6.6061677032470065</c:v>
                </c:pt>
                <c:pt idx="328">
                  <c:v>6.605967010052721</c:v>
                </c:pt>
                <c:pt idx="329">
                  <c:v>6.610633126820038</c:v>
                </c:pt>
                <c:pt idx="330">
                  <c:v>6.6142456043173006</c:v>
                </c:pt>
                <c:pt idx="331">
                  <c:v>6.6166539226488341</c:v>
                </c:pt>
                <c:pt idx="332">
                  <c:v>6.6181591216060296</c:v>
                </c:pt>
                <c:pt idx="333">
                  <c:v>6.6196141472646524</c:v>
                </c:pt>
                <c:pt idx="334">
                  <c:v>6.6207179598332582</c:v>
                </c:pt>
                <c:pt idx="335">
                  <c:v>6.6243304373305385</c:v>
                </c:pt>
                <c:pt idx="336">
                  <c:v>6.6283443012163916</c:v>
                </c:pt>
                <c:pt idx="337">
                  <c:v>6.6301505399650322</c:v>
                </c:pt>
                <c:pt idx="338">
                  <c:v>6.6312041792350671</c:v>
                </c:pt>
                <c:pt idx="339">
                  <c:v>6.6341644038509022</c:v>
                </c:pt>
                <c:pt idx="340">
                  <c:v>6.6334619776708683</c:v>
                </c:pt>
                <c:pt idx="341">
                  <c:v>6.6385294808267732</c:v>
                </c:pt>
                <c:pt idx="342">
                  <c:v>6.637927401243898</c:v>
                </c:pt>
                <c:pt idx="343">
                  <c:v>6.6420416117269108</c:v>
                </c:pt>
                <c:pt idx="344">
                  <c:v>6.6425433447126423</c:v>
                </c:pt>
                <c:pt idx="345">
                  <c:v>6.6484637939442788</c:v>
                </c:pt>
                <c:pt idx="346">
                  <c:v>6.6473599813756721</c:v>
                </c:pt>
                <c:pt idx="347">
                  <c:v>6.6522267913372746</c:v>
                </c:pt>
                <c:pt idx="348">
                  <c:v>6.6569430814031616</c:v>
                </c:pt>
                <c:pt idx="349">
                  <c:v>6.6556887489388235</c:v>
                </c:pt>
                <c:pt idx="350">
                  <c:v>6.6540330300859152</c:v>
                </c:pt>
                <c:pt idx="351">
                  <c:v>6.6605555589004428</c:v>
                </c:pt>
                <c:pt idx="352">
                  <c:v>6.6598029594218371</c:v>
                </c:pt>
                <c:pt idx="353">
                  <c:v>6.6612078117818889</c:v>
                </c:pt>
                <c:pt idx="354">
                  <c:v>6.6653220222649008</c:v>
                </c:pt>
                <c:pt idx="355">
                  <c:v>6.6670279144163995</c:v>
                </c:pt>
                <c:pt idx="356">
                  <c:v>6.6676299939992747</c:v>
                </c:pt>
                <c:pt idx="357">
                  <c:v>6.6686334599707369</c:v>
                </c:pt>
                <c:pt idx="358">
                  <c:v>6.6712926447951268</c:v>
                </c:pt>
                <c:pt idx="359">
                  <c:v>6.6725469772594472</c:v>
                </c:pt>
                <c:pt idx="360">
                  <c:v>6.67400200291807</c:v>
                </c:pt>
                <c:pt idx="361">
                  <c:v>6.6785677730882425</c:v>
                </c:pt>
                <c:pt idx="362">
                  <c:v>6.6794207191639918</c:v>
                </c:pt>
                <c:pt idx="363">
                  <c:v>6.6814778244054889</c:v>
                </c:pt>
                <c:pt idx="364">
                  <c:v>6.6818792107940785</c:v>
                </c:pt>
                <c:pt idx="365">
                  <c:v>6.6873982736371431</c:v>
                </c:pt>
                <c:pt idx="366">
                  <c:v>6.6854916882913606</c:v>
                </c:pt>
                <c:pt idx="367">
                  <c:v>6.6921145637030302</c:v>
                </c:pt>
                <c:pt idx="368">
                  <c:v>6.6918135239115841</c:v>
                </c:pt>
                <c:pt idx="369">
                  <c:v>6.6923152568973157</c:v>
                </c:pt>
                <c:pt idx="370">
                  <c:v>6.6987876124132733</c:v>
                </c:pt>
                <c:pt idx="371">
                  <c:v>6.6962789474846147</c:v>
                </c:pt>
                <c:pt idx="372">
                  <c:v>6.7006941977590566</c:v>
                </c:pt>
                <c:pt idx="373">
                  <c:v>6.7015471438348042</c:v>
                </c:pt>
                <c:pt idx="374">
                  <c:v>6.7054104878249436</c:v>
                </c:pt>
                <c:pt idx="375">
                  <c:v>6.7069156867821373</c:v>
                </c:pt>
                <c:pt idx="376">
                  <c:v>6.7056613543178187</c:v>
                </c:pt>
                <c:pt idx="377">
                  <c:v>6.7080194993507618</c:v>
                </c:pt>
                <c:pt idx="378">
                  <c:v>6.7092236585165113</c:v>
                </c:pt>
                <c:pt idx="379">
                  <c:v>6.7139399485823983</c:v>
                </c:pt>
                <c:pt idx="380">
                  <c:v>6.71363890879097</c:v>
                </c:pt>
                <c:pt idx="381">
                  <c:v>6.7128863093123634</c:v>
                </c:pt>
                <c:pt idx="382">
                  <c:v>6.7170506930939471</c:v>
                </c:pt>
                <c:pt idx="383">
                  <c:v>6.7203621307997823</c:v>
                </c:pt>
                <c:pt idx="384">
                  <c:v>6.7198102245154798</c:v>
                </c:pt>
                <c:pt idx="385">
                  <c:v>6.7252289407613839</c:v>
                </c:pt>
                <c:pt idx="386">
                  <c:v>6.7253292873585266</c:v>
                </c:pt>
                <c:pt idx="387">
                  <c:v>6.7303466172158597</c:v>
                </c:pt>
                <c:pt idx="388">
                  <c:v>6.7273863926000415</c:v>
                </c:pt>
                <c:pt idx="389">
                  <c:v>6.7309988700973058</c:v>
                </c:pt>
                <c:pt idx="390">
                  <c:v>6.7327047622488037</c:v>
                </c:pt>
                <c:pt idx="391">
                  <c:v>6.733607881623124</c:v>
                </c:pt>
                <c:pt idx="392">
                  <c:v>6.7362670664475139</c:v>
                </c:pt>
                <c:pt idx="393">
                  <c:v>6.7406823167219549</c:v>
                </c:pt>
                <c:pt idx="394">
                  <c:v>6.7405317968262404</c:v>
                </c:pt>
                <c:pt idx="395">
                  <c:v>6.7416356093948471</c:v>
                </c:pt>
                <c:pt idx="396">
                  <c:v>6.7425387287691683</c:v>
                </c:pt>
                <c:pt idx="397">
                  <c:v>6.7465525926550196</c:v>
                </c:pt>
                <c:pt idx="398">
                  <c:v>6.7473051921336262</c:v>
                </c:pt>
                <c:pt idx="399">
                  <c:v>6.7480076183136601</c:v>
                </c:pt>
                <c:pt idx="400">
                  <c:v>6.7513692293180672</c:v>
                </c:pt>
                <c:pt idx="401">
                  <c:v>6.7524730418866739</c:v>
                </c:pt>
                <c:pt idx="402">
                  <c:v>6.7544799738296</c:v>
                </c:pt>
                <c:pt idx="403">
                  <c:v>6.7584436644168981</c:v>
                </c:pt>
                <c:pt idx="404">
                  <c:v>6.7582931445211676</c:v>
                </c:pt>
                <c:pt idx="405">
                  <c:v>6.7584436644168981</c:v>
                </c:pt>
                <c:pt idx="406">
                  <c:v>6.7596979968812185</c:v>
                </c:pt>
                <c:pt idx="407">
                  <c:v>6.7645146335442661</c:v>
                </c:pt>
                <c:pt idx="408">
                  <c:v>6.7647655000371234</c:v>
                </c:pt>
                <c:pt idx="409">
                  <c:v>6.7687793639229925</c:v>
                </c:pt>
                <c:pt idx="410">
                  <c:v>6.7679264178472449</c:v>
                </c:pt>
                <c:pt idx="411">
                  <c:v>6.7697828298944565</c:v>
                </c:pt>
                <c:pt idx="412">
                  <c:v>6.7713382021502238</c:v>
                </c:pt>
                <c:pt idx="413">
                  <c:v>6.7755025859318074</c:v>
                </c:pt>
                <c:pt idx="414">
                  <c:v>6.7754524126332356</c:v>
                </c:pt>
                <c:pt idx="415">
                  <c:v>6.7779610775618933</c:v>
                </c:pt>
                <c:pt idx="416">
                  <c:v>6.7777603843676077</c:v>
                </c:pt>
                <c:pt idx="417">
                  <c:v>6.7808209555805687</c:v>
                </c:pt>
                <c:pt idx="418">
                  <c:v>6.7807707822819978</c:v>
                </c:pt>
                <c:pt idx="419">
                  <c:v>6.7828780608220836</c:v>
                </c:pt>
                <c:pt idx="420">
                  <c:v>6.7845839529735636</c:v>
                </c:pt>
                <c:pt idx="421">
                  <c:v>6.7896514561294685</c:v>
                </c:pt>
                <c:pt idx="422">
                  <c:v>6.7930130671338755</c:v>
                </c:pt>
                <c:pt idx="423">
                  <c:v>6.7907050953995034</c:v>
                </c:pt>
                <c:pt idx="424">
                  <c:v>6.7934144535224643</c:v>
                </c:pt>
                <c:pt idx="425">
                  <c:v>6.7935649734181789</c:v>
                </c:pt>
                <c:pt idx="426">
                  <c:v>6.7948694791810871</c:v>
                </c:pt>
                <c:pt idx="427">
                  <c:v>6.7954715587639614</c:v>
                </c:pt>
                <c:pt idx="428">
                  <c:v>6.798833169768387</c:v>
                </c:pt>
                <c:pt idx="429">
                  <c:v>6.8005892352184381</c:v>
                </c:pt>
                <c:pt idx="430">
                  <c:v>6.8027968603556674</c:v>
                </c:pt>
                <c:pt idx="431">
                  <c:v>6.8034491132371127</c:v>
                </c:pt>
                <c:pt idx="432">
                  <c:v>6.8053055252843251</c:v>
                </c:pt>
                <c:pt idx="433">
                  <c:v>6.8067103776443778</c:v>
                </c:pt>
                <c:pt idx="434">
                  <c:v>6.8078643635115714</c:v>
                </c:pt>
                <c:pt idx="435">
                  <c:v>6.8095702556630524</c:v>
                </c:pt>
                <c:pt idx="436">
                  <c:v>6.8119284006959964</c:v>
                </c:pt>
                <c:pt idx="437">
                  <c:v>6.8120789205917287</c:v>
                </c:pt>
                <c:pt idx="438">
                  <c:v>6.815390358297563</c:v>
                </c:pt>
                <c:pt idx="439">
                  <c:v>6.8167952106576157</c:v>
                </c:pt>
                <c:pt idx="440">
                  <c:v>6.8188523158991128</c:v>
                </c:pt>
                <c:pt idx="441">
                  <c:v>6.8193540488848443</c:v>
                </c:pt>
                <c:pt idx="442">
                  <c:v>6.8214613274249309</c:v>
                </c:pt>
                <c:pt idx="443">
                  <c:v>6.8228661797849837</c:v>
                </c:pt>
                <c:pt idx="444">
                  <c:v>6.8249232850264807</c:v>
                </c:pt>
                <c:pt idx="445">
                  <c:v>6.8260270975950856</c:v>
                </c:pt>
                <c:pt idx="446">
                  <c:v>6.8259769242965147</c:v>
                </c:pt>
                <c:pt idx="447">
                  <c:v>6.8294890551966541</c:v>
                </c:pt>
                <c:pt idx="448">
                  <c:v>6.8302918279738138</c:v>
                </c:pt>
                <c:pt idx="449">
                  <c:v>6.8319977201253117</c:v>
                </c:pt>
                <c:pt idx="450">
                  <c:v>6.8341049986653797</c:v>
                </c:pt>
                <c:pt idx="451">
                  <c:v>6.8359112374140221</c:v>
                </c:pt>
                <c:pt idx="452">
                  <c:v>6.8367140101911987</c:v>
                </c:pt>
                <c:pt idx="453">
                  <c:v>6.8391725018212846</c:v>
                </c:pt>
                <c:pt idx="454">
                  <c:v>6.8403766609870518</c:v>
                </c:pt>
                <c:pt idx="455">
                  <c:v>6.84203237983996</c:v>
                </c:pt>
                <c:pt idx="456">
                  <c:v>6.8432867123042991</c:v>
                </c:pt>
                <c:pt idx="457">
                  <c:v>6.8445912180672073</c:v>
                </c:pt>
                <c:pt idx="458">
                  <c:v>6.8460462437258309</c:v>
                </c:pt>
                <c:pt idx="459">
                  <c:v>6.8484545620573458</c:v>
                </c:pt>
                <c:pt idx="460">
                  <c:v>6.8488559484459337</c:v>
                </c:pt>
                <c:pt idx="461">
                  <c:v>6.8509130536874325</c:v>
                </c:pt>
                <c:pt idx="462">
                  <c:v>6.8525687725403586</c:v>
                </c:pt>
                <c:pt idx="463">
                  <c:v>6.853823105004679</c:v>
                </c:pt>
                <c:pt idx="464">
                  <c:v>6.8568836762176568</c:v>
                </c:pt>
                <c:pt idx="465">
                  <c:v>6.8573854092033883</c:v>
                </c:pt>
                <c:pt idx="466">
                  <c:v>6.8581881819805668</c:v>
                </c:pt>
                <c:pt idx="467">
                  <c:v>6.8601449406249211</c:v>
                </c:pt>
                <c:pt idx="468">
                  <c:v>6.8615999662835447</c:v>
                </c:pt>
                <c:pt idx="469">
                  <c:v>6.8641086312122024</c:v>
                </c:pt>
                <c:pt idx="470">
                  <c:v>6.864911403989379</c:v>
                </c:pt>
                <c:pt idx="471">
                  <c:v>6.8685238814866612</c:v>
                </c:pt>
                <c:pt idx="472">
                  <c:v>6.8673698956194658</c:v>
                </c:pt>
                <c:pt idx="473">
                  <c:v>6.87063116002673</c:v>
                </c:pt>
                <c:pt idx="474">
                  <c:v>6.8702799469367122</c:v>
                </c:pt>
                <c:pt idx="475">
                  <c:v>6.8717349725953367</c:v>
                </c:pt>
                <c:pt idx="476">
                  <c:v>6.872989305059674</c:v>
                </c:pt>
                <c:pt idx="477">
                  <c:v>6.8743941574197258</c:v>
                </c:pt>
                <c:pt idx="478">
                  <c:v>6.8755481432869026</c:v>
                </c:pt>
                <c:pt idx="479">
                  <c:v>6.8789097542913273</c:v>
                </c:pt>
                <c:pt idx="480">
                  <c:v>6.8788094076941668</c:v>
                </c:pt>
                <c:pt idx="481">
                  <c:v>6.8798128736656308</c:v>
                </c:pt>
                <c:pt idx="482">
                  <c:v>6.8812177260256817</c:v>
                </c:pt>
                <c:pt idx="483">
                  <c:v>6.8831744846700547</c:v>
                </c:pt>
                <c:pt idx="484">
                  <c:v>6.8838769108500717</c:v>
                </c:pt>
                <c:pt idx="485">
                  <c:v>6.885833669494426</c:v>
                </c:pt>
                <c:pt idx="486">
                  <c:v>6.8875897349444966</c:v>
                </c:pt>
                <c:pt idx="487">
                  <c:v>6.888793894110262</c:v>
                </c:pt>
                <c:pt idx="488">
                  <c:v>6.8899980532760114</c:v>
                </c:pt>
                <c:pt idx="489">
                  <c:v>6.8909011726503309</c:v>
                </c:pt>
                <c:pt idx="490">
                  <c:v>6.8933094909818458</c:v>
                </c:pt>
                <c:pt idx="491">
                  <c:v>6.8945638234461839</c:v>
                </c:pt>
                <c:pt idx="492">
                  <c:v>6.8962195422990922</c:v>
                </c:pt>
                <c:pt idx="493">
                  <c:v>6.8972230082705561</c:v>
                </c:pt>
                <c:pt idx="494">
                  <c:v>6.8977749145548772</c:v>
                </c:pt>
                <c:pt idx="495">
                  <c:v>6.9008354857678365</c:v>
                </c:pt>
                <c:pt idx="496">
                  <c:v>6.9009358323649792</c:v>
                </c:pt>
                <c:pt idx="497">
                  <c:v>6.9034444972936555</c:v>
                </c:pt>
                <c:pt idx="498">
                  <c:v>6.9040465768765298</c:v>
                </c:pt>
                <c:pt idx="499">
                  <c:v>6.9057524690280276</c:v>
                </c:pt>
                <c:pt idx="500">
                  <c:v>6.9094652931224338</c:v>
                </c:pt>
                <c:pt idx="501">
                  <c:v>6.9083614805538289</c:v>
                </c:pt>
                <c:pt idx="502">
                  <c:v>6.9098165062124517</c:v>
                </c:pt>
                <c:pt idx="503">
                  <c:v>6.9098666795110226</c:v>
                </c:pt>
                <c:pt idx="504">
                  <c:v>6.9128269041268595</c:v>
                </c:pt>
                <c:pt idx="505">
                  <c:v>6.9134289837097338</c:v>
                </c:pt>
                <c:pt idx="506">
                  <c:v>6.9155362622498027</c:v>
                </c:pt>
                <c:pt idx="507">
                  <c:v>6.9167905947141399</c:v>
                </c:pt>
                <c:pt idx="508">
                  <c:v>6.9179947538799063</c:v>
                </c:pt>
                <c:pt idx="509">
                  <c:v>6.9198009926285291</c:v>
                </c:pt>
                <c:pt idx="510">
                  <c:v>6.9208044586000108</c:v>
                </c:pt>
                <c:pt idx="511">
                  <c:v>6.9224601774529191</c:v>
                </c:pt>
                <c:pt idx="512">
                  <c:v>6.9233632968272394</c:v>
                </c:pt>
                <c:pt idx="513">
                  <c:v>6.9250190156801654</c:v>
                </c:pt>
                <c:pt idx="514">
                  <c:v>6.9262231748459149</c:v>
                </c:pt>
                <c:pt idx="515">
                  <c:v>6.9274775073102521</c:v>
                </c:pt>
                <c:pt idx="516">
                  <c:v>6.9284307999831443</c:v>
                </c:pt>
                <c:pt idx="517">
                  <c:v>6.9299861722389098</c:v>
                </c:pt>
                <c:pt idx="518">
                  <c:v>6.9313408513003907</c:v>
                </c:pt>
                <c:pt idx="519">
                  <c:v>6.9325450104661384</c:v>
                </c:pt>
                <c:pt idx="520">
                  <c:v>6.9343512492147807</c:v>
                </c:pt>
                <c:pt idx="521">
                  <c:v>6.9358062748734035</c:v>
                </c:pt>
                <c:pt idx="522">
                  <c:v>6.9371107806363117</c:v>
                </c:pt>
                <c:pt idx="523">
                  <c:v>6.9383149398020789</c:v>
                </c:pt>
                <c:pt idx="524">
                  <c:v>6.9397699654607017</c:v>
                </c:pt>
                <c:pt idx="525">
                  <c:v>6.9411748178207544</c:v>
                </c:pt>
                <c:pt idx="526">
                  <c:v>6.9428807099722336</c:v>
                </c:pt>
                <c:pt idx="527">
                  <c:v>6.9434326162565547</c:v>
                </c:pt>
                <c:pt idx="528">
                  <c:v>6.9447371220194469</c:v>
                </c:pt>
                <c:pt idx="529">
                  <c:v>6.9462423209766584</c:v>
                </c:pt>
                <c:pt idx="530">
                  <c:v>6.9473963068438351</c:v>
                </c:pt>
                <c:pt idx="531">
                  <c:v>6.9493028921896194</c:v>
                </c:pt>
                <c:pt idx="532">
                  <c:v>6.949704278578209</c:v>
                </c:pt>
                <c:pt idx="533">
                  <c:v>6.9515105173268488</c:v>
                </c:pt>
                <c:pt idx="534">
                  <c:v>6.9521627702082949</c:v>
                </c:pt>
                <c:pt idx="535">
                  <c:v>6.95376831576265</c:v>
                </c:pt>
                <c:pt idx="536">
                  <c:v>6.9546714351369525</c:v>
                </c:pt>
                <c:pt idx="537">
                  <c:v>6.956126460795593</c:v>
                </c:pt>
                <c:pt idx="538">
                  <c:v>6.9578323529470731</c:v>
                </c:pt>
                <c:pt idx="539">
                  <c:v>6.9589361655156976</c:v>
                </c:pt>
                <c:pt idx="540">
                  <c:v>6.9599396314871607</c:v>
                </c:pt>
                <c:pt idx="541">
                  <c:v>6.9612943105486407</c:v>
                </c:pt>
                <c:pt idx="542">
                  <c:v>6.9627493362072634</c:v>
                </c:pt>
                <c:pt idx="543">
                  <c:v>6.9637528021787274</c:v>
                </c:pt>
                <c:pt idx="544">
                  <c:v>6.9646559215530477</c:v>
                </c:pt>
                <c:pt idx="545">
                  <c:v>6.9669638932874198</c:v>
                </c:pt>
                <c:pt idx="546">
                  <c:v>6.9676161461688659</c:v>
                </c:pt>
                <c:pt idx="547">
                  <c:v>6.9687199587374709</c:v>
                </c:pt>
                <c:pt idx="548">
                  <c:v>6.9699742912018099</c:v>
                </c:pt>
                <c:pt idx="549">
                  <c:v>6.9712286236661463</c:v>
                </c:pt>
                <c:pt idx="550">
                  <c:v>6.9729846891161991</c:v>
                </c:pt>
                <c:pt idx="551">
                  <c:v>6.9735365954005184</c:v>
                </c:pt>
                <c:pt idx="552">
                  <c:v>6.9746404079691251</c:v>
                </c:pt>
                <c:pt idx="553">
                  <c:v>6.9766975132106221</c:v>
                </c:pt>
                <c:pt idx="554">
                  <c:v>6.9775002859878006</c:v>
                </c:pt>
                <c:pt idx="555">
                  <c:v>6.9787546184521378</c:v>
                </c:pt>
                <c:pt idx="556">
                  <c:v>6.9799587776178864</c:v>
                </c:pt>
                <c:pt idx="557">
                  <c:v>6.9813134566793664</c:v>
                </c:pt>
                <c:pt idx="558">
                  <c:v>6.9833203886222943</c:v>
                </c:pt>
                <c:pt idx="559">
                  <c:v>6.9841733346980419</c:v>
                </c:pt>
                <c:pt idx="560">
                  <c:v>6.9854778404609519</c:v>
                </c:pt>
                <c:pt idx="561">
                  <c:v>6.9866318263281286</c:v>
                </c:pt>
                <c:pt idx="562">
                  <c:v>6.9876352922995917</c:v>
                </c:pt>
                <c:pt idx="563">
                  <c:v>6.9887892781667862</c:v>
                </c:pt>
                <c:pt idx="564">
                  <c:v>6.9897927441382501</c:v>
                </c:pt>
                <c:pt idx="565">
                  <c:v>6.9909467300054455</c:v>
                </c:pt>
                <c:pt idx="566">
                  <c:v>6.992201062469765</c:v>
                </c:pt>
                <c:pt idx="567">
                  <c:v>6.9933550483369604</c:v>
                </c:pt>
                <c:pt idx="568">
                  <c:v>6.9946093808012799</c:v>
                </c:pt>
                <c:pt idx="569">
                  <c:v>6.9959640598627608</c:v>
                </c:pt>
                <c:pt idx="570">
                  <c:v>6.9963654462513496</c:v>
                </c:pt>
                <c:pt idx="571">
                  <c:v>6.9977702986114014</c:v>
                </c:pt>
                <c:pt idx="572">
                  <c:v>6.9992754975685951</c:v>
                </c:pt>
                <c:pt idx="573">
                  <c:v>7.0004294834357914</c:v>
                </c:pt>
                <c:pt idx="574">
                  <c:v>7.0012824295115221</c:v>
                </c:pt>
                <c:pt idx="575">
                  <c:v>7.0024865886772885</c:v>
                </c:pt>
                <c:pt idx="576">
                  <c:v>7.0034398813501806</c:v>
                </c:pt>
                <c:pt idx="577">
                  <c:v>7.0045938672173751</c:v>
                </c:pt>
                <c:pt idx="578">
                  <c:v>7.0060488928759987</c:v>
                </c:pt>
                <c:pt idx="579">
                  <c:v>7.0070523588474609</c:v>
                </c:pt>
                <c:pt idx="580">
                  <c:v>7.0083568646103709</c:v>
                </c:pt>
                <c:pt idx="581">
                  <c:v>7.0099122368661364</c:v>
                </c:pt>
                <c:pt idx="582">
                  <c:v>7.0108153562404576</c:v>
                </c:pt>
                <c:pt idx="583">
                  <c:v>7.0122202086005085</c:v>
                </c:pt>
                <c:pt idx="584">
                  <c:v>7.0135247143634007</c:v>
                </c:pt>
                <c:pt idx="585">
                  <c:v>7.0145281803348807</c:v>
                </c:pt>
                <c:pt idx="586">
                  <c:v>7.0155818196049156</c:v>
                </c:pt>
                <c:pt idx="587">
                  <c:v>7.0169364986663973</c:v>
                </c:pt>
                <c:pt idx="588">
                  <c:v>7.0180403112350023</c:v>
                </c:pt>
                <c:pt idx="589">
                  <c:v>7.0197462033864992</c:v>
                </c:pt>
                <c:pt idx="590">
                  <c:v>7.0205489761636599</c:v>
                </c:pt>
                <c:pt idx="591">
                  <c:v>7.0213517489408375</c:v>
                </c:pt>
                <c:pt idx="592">
                  <c:v>7.0220541751208732</c:v>
                </c:pt>
                <c:pt idx="593">
                  <c:v>7.0244123201538162</c:v>
                </c:pt>
                <c:pt idx="594">
                  <c:v>7.0249140531395469</c:v>
                </c:pt>
                <c:pt idx="595">
                  <c:v>7.0254659594238502</c:v>
                </c:pt>
                <c:pt idx="596">
                  <c:v>7.0271718515753312</c:v>
                </c:pt>
                <c:pt idx="597">
                  <c:v>7.0283760107410966</c:v>
                </c:pt>
                <c:pt idx="598">
                  <c:v>7.029228956816846</c:v>
                </c:pt>
                <c:pt idx="599">
                  <c:v>7.0300819028925945</c:v>
                </c:pt>
                <c:pt idx="600">
                  <c:v>7.0316874484469327</c:v>
                </c:pt>
                <c:pt idx="601">
                  <c:v>7.0324902212241112</c:v>
                </c:pt>
                <c:pt idx="602">
                  <c:v>7.0338950735841621</c:v>
                </c:pt>
                <c:pt idx="603">
                  <c:v>7.0348483662570542</c:v>
                </c:pt>
                <c:pt idx="604">
                  <c:v>7.0364539118113907</c:v>
                </c:pt>
                <c:pt idx="605">
                  <c:v>7.0372566845885691</c:v>
                </c:pt>
                <c:pt idx="606">
                  <c:v>7.038360497157174</c:v>
                </c:pt>
                <c:pt idx="607">
                  <c:v>7.0399158694129591</c:v>
                </c:pt>
                <c:pt idx="608">
                  <c:v>7.0405179489958325</c:v>
                </c:pt>
                <c:pt idx="609">
                  <c:v>7.0418224547587425</c:v>
                </c:pt>
                <c:pt idx="610">
                  <c:v>7.0429262673273474</c:v>
                </c:pt>
                <c:pt idx="611">
                  <c:v>7.0437290401045249</c:v>
                </c:pt>
                <c:pt idx="612">
                  <c:v>7.0447826793745598</c:v>
                </c:pt>
                <c:pt idx="613">
                  <c:v>7.0458363186445938</c:v>
                </c:pt>
                <c:pt idx="614">
                  <c:v>7.0469903045117892</c:v>
                </c:pt>
                <c:pt idx="615">
                  <c:v>7.0484955034689838</c:v>
                </c:pt>
                <c:pt idx="616">
                  <c:v>7.0489972364547153</c:v>
                </c:pt>
                <c:pt idx="617">
                  <c:v>7.0503017422176253</c:v>
                </c:pt>
                <c:pt idx="618">
                  <c:v>7.0511546882933551</c:v>
                </c:pt>
                <c:pt idx="619">
                  <c:v>7.0528104071462829</c:v>
                </c:pt>
                <c:pt idx="620">
                  <c:v>7.0531114469377281</c:v>
                </c:pt>
                <c:pt idx="621">
                  <c:v>7.0547169924920663</c:v>
                </c:pt>
                <c:pt idx="622">
                  <c:v>7.0552688987763696</c:v>
                </c:pt>
                <c:pt idx="623">
                  <c:v>7.0566737511364206</c:v>
                </c:pt>
                <c:pt idx="624">
                  <c:v>7.057476523913599</c:v>
                </c:pt>
                <c:pt idx="625">
                  <c:v>7.05888137627365</c:v>
                </c:pt>
                <c:pt idx="626">
                  <c:v>7.0599350155436849</c:v>
                </c:pt>
                <c:pt idx="627">
                  <c:v>7.0600353621408276</c:v>
                </c:pt>
                <c:pt idx="628">
                  <c:v>7.0619921207851819</c:v>
                </c:pt>
                <c:pt idx="629">
                  <c:v>7.0627948935623603</c:v>
                </c:pt>
                <c:pt idx="630">
                  <c:v>7.0638987061309653</c:v>
                </c:pt>
                <c:pt idx="631">
                  <c:v>7.0651530385953034</c:v>
                </c:pt>
                <c:pt idx="632">
                  <c:v>7.0661565045667674</c:v>
                </c:pt>
                <c:pt idx="633">
                  <c:v>7.0674610103296756</c:v>
                </c:pt>
                <c:pt idx="634">
                  <c:v>7.0684644763011395</c:v>
                </c:pt>
                <c:pt idx="635">
                  <c:v>7.0689662092868701</c:v>
                </c:pt>
                <c:pt idx="636">
                  <c:v>7.0711236611255295</c:v>
                </c:pt>
                <c:pt idx="637">
                  <c:v>7.0716755674098311</c:v>
                </c:pt>
                <c:pt idx="638">
                  <c:v>7.0727292066798659</c:v>
                </c:pt>
                <c:pt idx="639">
                  <c:v>7.0737326726513299</c:v>
                </c:pt>
                <c:pt idx="640">
                  <c:v>7.0748866585185244</c:v>
                </c:pt>
                <c:pt idx="641">
                  <c:v>7.0755389113999705</c:v>
                </c:pt>
                <c:pt idx="642">
                  <c:v>7.0770942836557351</c:v>
                </c:pt>
                <c:pt idx="643">
                  <c:v>7.0779974030300563</c:v>
                </c:pt>
                <c:pt idx="644">
                  <c:v>7.0782984428215023</c:v>
                </c:pt>
                <c:pt idx="645">
                  <c:v>7.0801548548687148</c:v>
                </c:pt>
                <c:pt idx="646">
                  <c:v>7.0809576276458923</c:v>
                </c:pt>
                <c:pt idx="647">
                  <c:v>7.0828140396931039</c:v>
                </c:pt>
                <c:pt idx="648">
                  <c:v>7.0836168124702645</c:v>
                </c:pt>
                <c:pt idx="649">
                  <c:v>7.0843192386502984</c:v>
                </c:pt>
                <c:pt idx="650">
                  <c:v>7.0854732245174761</c:v>
                </c:pt>
                <c:pt idx="651">
                  <c:v>7.0864766904889391</c:v>
                </c:pt>
                <c:pt idx="652">
                  <c:v>7.0874299831618304</c:v>
                </c:pt>
                <c:pt idx="653">
                  <c:v>7.0880822360432942</c:v>
                </c:pt>
                <c:pt idx="654">
                  <c:v>7.0895874350004888</c:v>
                </c:pt>
                <c:pt idx="655">
                  <c:v>7.089838301493363</c:v>
                </c:pt>
                <c:pt idx="656">
                  <c:v>7.0915943669434158</c:v>
                </c:pt>
                <c:pt idx="657">
                  <c:v>7.0920960999291474</c:v>
                </c:pt>
                <c:pt idx="658">
                  <c:v>7.0936012988863597</c:v>
                </c:pt>
                <c:pt idx="659">
                  <c:v>7.094203378469234</c:v>
                </c:pt>
                <c:pt idx="660">
                  <c:v>7.0948556313506783</c:v>
                </c:pt>
                <c:pt idx="661">
                  <c:v>7.0961099638150174</c:v>
                </c:pt>
                <c:pt idx="662">
                  <c:v>7.0974144695779255</c:v>
                </c:pt>
                <c:pt idx="663">
                  <c:v>7.0983677622508177</c:v>
                </c:pt>
                <c:pt idx="664">
                  <c:v>7.0998729612080123</c:v>
                </c:pt>
                <c:pt idx="665">
                  <c:v>7.1002241742980292</c:v>
                </c:pt>
                <c:pt idx="666">
                  <c:v>7.1012276402694932</c:v>
                </c:pt>
                <c:pt idx="667">
                  <c:v>7.1021307596438144</c:v>
                </c:pt>
                <c:pt idx="668">
                  <c:v>7.1026826659281159</c:v>
                </c:pt>
                <c:pt idx="669">
                  <c:v>7.1038868250938654</c:v>
                </c:pt>
                <c:pt idx="670">
                  <c:v>7.1047899444681857</c:v>
                </c:pt>
                <c:pt idx="671">
                  <c:v>7.1053920240510768</c:v>
                </c:pt>
                <c:pt idx="672">
                  <c:v>7.1067968764111296</c:v>
                </c:pt>
                <c:pt idx="673">
                  <c:v>7.1073989559940038</c:v>
                </c:pt>
                <c:pt idx="674">
                  <c:v>7.1085529418611806</c:v>
                </c:pt>
                <c:pt idx="675">
                  <c:v>7.1102086607141066</c:v>
                </c:pt>
                <c:pt idx="676">
                  <c:v>7.11076056699841</c:v>
                </c:pt>
                <c:pt idx="677">
                  <c:v>7.1120650727613199</c:v>
                </c:pt>
                <c:pt idx="678">
                  <c:v>7.1130685387327821</c:v>
                </c:pt>
                <c:pt idx="679">
                  <c:v>7.114122178002817</c:v>
                </c:pt>
                <c:pt idx="680">
                  <c:v>7.1149249507799954</c:v>
                </c:pt>
                <c:pt idx="681">
                  <c:v>7.1158782434528858</c:v>
                </c:pt>
                <c:pt idx="682">
                  <c:v>7.1170824026186352</c:v>
                </c:pt>
                <c:pt idx="683">
                  <c:v>7.1173834424100813</c:v>
                </c:pt>
                <c:pt idx="684">
                  <c:v>7.1190893345615791</c:v>
                </c:pt>
                <c:pt idx="685">
                  <c:v>7.1201931471301858</c:v>
                </c:pt>
                <c:pt idx="686">
                  <c:v>7.1207450534144874</c:v>
                </c:pt>
                <c:pt idx="687">
                  <c:v>7.1220997324759683</c:v>
                </c:pt>
                <c:pt idx="688">
                  <c:v>7.1231031984474322</c:v>
                </c:pt>
                <c:pt idx="689">
                  <c:v>7.1238056246274661</c:v>
                </c:pt>
                <c:pt idx="690">
                  <c:v>7.1248090905989301</c:v>
                </c:pt>
                <c:pt idx="691">
                  <c:v>7.1252104769875189</c:v>
                </c:pt>
                <c:pt idx="692">
                  <c:v>7.1263142895561238</c:v>
                </c:pt>
                <c:pt idx="693">
                  <c:v>7.1270668890347304</c:v>
                </c:pt>
                <c:pt idx="694">
                  <c:v>7.127518448721891</c:v>
                </c:pt>
                <c:pt idx="695">
                  <c:v>7.129324687470513</c:v>
                </c:pt>
                <c:pt idx="696">
                  <c:v>7.1302278068448341</c:v>
                </c:pt>
                <c:pt idx="697">
                  <c:v>7.1313316194134568</c:v>
                </c:pt>
                <c:pt idx="698">
                  <c:v>7.132234738787778</c:v>
                </c:pt>
                <c:pt idx="699">
                  <c:v>7.1331378581620992</c:v>
                </c:pt>
                <c:pt idx="700">
                  <c:v>7.1341914974321323</c:v>
                </c:pt>
                <c:pt idx="701">
                  <c:v>7.1353956565978818</c:v>
                </c:pt>
                <c:pt idx="702">
                  <c:v>7.1358472162850424</c:v>
                </c:pt>
                <c:pt idx="703">
                  <c:v>7.1372018953465215</c:v>
                </c:pt>
                <c:pt idx="704">
                  <c:v>7.1381050147208427</c:v>
                </c:pt>
                <c:pt idx="705">
                  <c:v>7.1386067477065742</c:v>
                </c:pt>
                <c:pt idx="706">
                  <c:v>7.1396603869766082</c:v>
                </c:pt>
                <c:pt idx="707">
                  <c:v>7.1409147194409464</c:v>
                </c:pt>
                <c:pt idx="708">
                  <c:v>7.1412659325309633</c:v>
                </c:pt>
                <c:pt idx="709">
                  <c:v>7.1425202649952837</c:v>
                </c:pt>
                <c:pt idx="710">
                  <c:v>7.142670784891016</c:v>
                </c:pt>
                <c:pt idx="711">
                  <c:v>7.1441759838482097</c:v>
                </c:pt>
                <c:pt idx="712">
                  <c:v>7.1448784100282268</c:v>
                </c:pt>
                <c:pt idx="713">
                  <c:v>7.1462330890897086</c:v>
                </c:pt>
                <c:pt idx="714">
                  <c:v>7.1471863817625989</c:v>
                </c:pt>
                <c:pt idx="715">
                  <c:v>7.1481898477340629</c:v>
                </c:pt>
                <c:pt idx="716">
                  <c:v>7.148691580719813</c:v>
                </c:pt>
                <c:pt idx="717">
                  <c:v>7.1499960864827035</c:v>
                </c:pt>
                <c:pt idx="718">
                  <c:v>7.150497819468435</c:v>
                </c:pt>
                <c:pt idx="719">
                  <c:v>7.1518023252313432</c:v>
                </c:pt>
                <c:pt idx="720">
                  <c:v>7.152454578112807</c:v>
                </c:pt>
                <c:pt idx="721">
                  <c:v>7.1535583906814137</c:v>
                </c:pt>
                <c:pt idx="722">
                  <c:v>7.1542106435628599</c:v>
                </c:pt>
                <c:pt idx="723">
                  <c:v>7.1548628964443219</c:v>
                </c:pt>
                <c:pt idx="724">
                  <c:v>7.1559165357143577</c:v>
                </c:pt>
                <c:pt idx="725">
                  <c:v>7.1564684419986602</c:v>
                </c:pt>
                <c:pt idx="726">
                  <c:v>7.1576224278658547</c:v>
                </c:pt>
                <c:pt idx="727">
                  <c:v>7.1584252006430145</c:v>
                </c:pt>
                <c:pt idx="728">
                  <c:v>7.1593784933159075</c:v>
                </c:pt>
                <c:pt idx="729">
                  <c:v>7.1605826524816729</c:v>
                </c:pt>
                <c:pt idx="730">
                  <c:v>7.1610843854674044</c:v>
                </c:pt>
                <c:pt idx="731">
                  <c:v>7.1618369849459933</c:v>
                </c:pt>
                <c:pt idx="732">
                  <c:v>7.1627401043203127</c:v>
                </c:pt>
                <c:pt idx="733">
                  <c:v>7.1635428770974912</c:v>
                </c:pt>
                <c:pt idx="734">
                  <c:v>7.164596516367526</c:v>
                </c:pt>
                <c:pt idx="735">
                  <c:v>7.1651985959504172</c:v>
                </c:pt>
                <c:pt idx="736">
                  <c:v>7.1655999823389882</c:v>
                </c:pt>
                <c:pt idx="737">
                  <c:v>7.1672055278933433</c:v>
                </c:pt>
                <c:pt idx="738">
                  <c:v>7.1676069142819321</c:v>
                </c:pt>
                <c:pt idx="739">
                  <c:v>7.168961593343413</c:v>
                </c:pt>
                <c:pt idx="740">
                  <c:v>7.1693128064334131</c:v>
                </c:pt>
                <c:pt idx="741">
                  <c:v>7.1703664457034648</c:v>
                </c:pt>
                <c:pt idx="742">
                  <c:v>7.1710186985849109</c:v>
                </c:pt>
                <c:pt idx="743">
                  <c:v>7.1715204315706425</c:v>
                </c:pt>
                <c:pt idx="744">
                  <c:v>7.1726242441392474</c:v>
                </c:pt>
                <c:pt idx="745">
                  <c:v>7.1734771902149967</c:v>
                </c:pt>
                <c:pt idx="746">
                  <c:v>7.1749322158736213</c:v>
                </c:pt>
                <c:pt idx="747">
                  <c:v>7.1751830823664946</c:v>
                </c:pt>
                <c:pt idx="748">
                  <c:v>7.1768889745179756</c:v>
                </c:pt>
                <c:pt idx="749">
                  <c:v>7.1770394944137079</c:v>
                </c:pt>
                <c:pt idx="750">
                  <c:v>7.1778422671908659</c:v>
                </c:pt>
                <c:pt idx="751">
                  <c:v>7.1791969462523477</c:v>
                </c:pt>
                <c:pt idx="752">
                  <c:v>7.1802505855223995</c:v>
                </c:pt>
                <c:pt idx="753">
                  <c:v>7.1809530117024165</c:v>
                </c:pt>
                <c:pt idx="754">
                  <c:v>7.1818059577781659</c:v>
                </c:pt>
                <c:pt idx="755">
                  <c:v>7.1827090771524853</c:v>
                </c:pt>
                <c:pt idx="756">
                  <c:v>7.1832609834367886</c:v>
                </c:pt>
                <c:pt idx="757">
                  <c:v>7.1845153159011268</c:v>
                </c:pt>
                <c:pt idx="758">
                  <c:v>7.185117395484002</c:v>
                </c:pt>
                <c:pt idx="759">
                  <c:v>7.1856693017683035</c:v>
                </c:pt>
                <c:pt idx="760">
                  <c:v>7.1860205148583214</c:v>
                </c:pt>
                <c:pt idx="761">
                  <c:v>7.1876762337112305</c:v>
                </c:pt>
                <c:pt idx="762">
                  <c:v>7.1883786598912645</c:v>
                </c:pt>
                <c:pt idx="763">
                  <c:v>7.1891814326684429</c:v>
                </c:pt>
                <c:pt idx="764">
                  <c:v>7.189833685549889</c:v>
                </c:pt>
                <c:pt idx="765">
                  <c:v>7.1914392311042254</c:v>
                </c:pt>
                <c:pt idx="766">
                  <c:v>7.1920914839856893</c:v>
                </c:pt>
                <c:pt idx="767">
                  <c:v>7.1929946033600087</c:v>
                </c:pt>
                <c:pt idx="768">
                  <c:v>7.1933458164500088</c:v>
                </c:pt>
                <c:pt idx="769">
                  <c:v>7.1944496290186333</c:v>
                </c:pt>
                <c:pt idx="770">
                  <c:v>7.1950015353029357</c:v>
                </c:pt>
                <c:pt idx="771">
                  <c:v>7.1962056944686843</c:v>
                </c:pt>
                <c:pt idx="772">
                  <c:v>7.1968579473501482</c:v>
                </c:pt>
                <c:pt idx="773">
                  <c:v>7.1976105468287361</c:v>
                </c:pt>
                <c:pt idx="774">
                  <c:v>7.1981122798144854</c:v>
                </c:pt>
                <c:pt idx="775">
                  <c:v>7.1992160923830912</c:v>
                </c:pt>
                <c:pt idx="776">
                  <c:v>7.1998181719659655</c:v>
                </c:pt>
                <c:pt idx="777">
                  <c:v>7.2008216379374295</c:v>
                </c:pt>
                <c:pt idx="778">
                  <c:v>7.2018251039088916</c:v>
                </c:pt>
                <c:pt idx="779">
                  <c:v>7.2022766635960522</c:v>
                </c:pt>
                <c:pt idx="780">
                  <c:v>7.2036313426575322</c:v>
                </c:pt>
                <c:pt idx="781">
                  <c:v>7.2044842887332816</c:v>
                </c:pt>
                <c:pt idx="782">
                  <c:v>7.2049358484204422</c:v>
                </c:pt>
                <c:pt idx="783">
                  <c:v>7.2054375814061737</c:v>
                </c:pt>
                <c:pt idx="784">
                  <c:v>7.2062403541833504</c:v>
                </c:pt>
                <c:pt idx="785">
                  <c:v>7.2068424337662247</c:v>
                </c:pt>
                <c:pt idx="786">
                  <c:v>7.207394340050528</c:v>
                </c:pt>
                <c:pt idx="787">
                  <c:v>7.208397806021992</c:v>
                </c:pt>
                <c:pt idx="788">
                  <c:v>7.2089998856048831</c:v>
                </c:pt>
                <c:pt idx="789">
                  <c:v>7.209752485083472</c:v>
                </c:pt>
                <c:pt idx="790">
                  <c:v>7.2111071641449529</c:v>
                </c:pt>
                <c:pt idx="791">
                  <c:v>7.2118095903249868</c:v>
                </c:pt>
                <c:pt idx="792">
                  <c:v>7.2125621898035757</c:v>
                </c:pt>
                <c:pt idx="793">
                  <c:v>7.2131642693864499</c:v>
                </c:pt>
                <c:pt idx="794">
                  <c:v>7.2141175620593589</c:v>
                </c:pt>
                <c:pt idx="795">
                  <c:v>7.2149203348365196</c:v>
                </c:pt>
                <c:pt idx="796">
                  <c:v>7.2161244940022868</c:v>
                </c:pt>
                <c:pt idx="797">
                  <c:v>7.2172283065708918</c:v>
                </c:pt>
                <c:pt idx="798">
                  <c:v>7.2173788264666054</c:v>
                </c:pt>
                <c:pt idx="799">
                  <c:v>7.2184826390352299</c:v>
                </c:pt>
                <c:pt idx="800">
                  <c:v>7.2194359317081211</c:v>
                </c:pt>
                <c:pt idx="801">
                  <c:v>7.2200380112909954</c:v>
                </c:pt>
                <c:pt idx="802">
                  <c:v>7.2208407840681739</c:v>
                </c:pt>
                <c:pt idx="803">
                  <c:v>7.2216937301439215</c:v>
                </c:pt>
                <c:pt idx="804">
                  <c:v>7.2219947699353497</c:v>
                </c:pt>
                <c:pt idx="805">
                  <c:v>7.2229480626082418</c:v>
                </c:pt>
                <c:pt idx="806">
                  <c:v>7.223901355281134</c:v>
                </c:pt>
                <c:pt idx="807">
                  <c:v>7.2249048212525961</c:v>
                </c:pt>
                <c:pt idx="808">
                  <c:v>7.2256072474326318</c:v>
                </c:pt>
                <c:pt idx="809">
                  <c:v>7.2261591537169352</c:v>
                </c:pt>
                <c:pt idx="810">
                  <c:v>7.2272629662855401</c:v>
                </c:pt>
                <c:pt idx="811">
                  <c:v>7.2275138327784152</c:v>
                </c:pt>
                <c:pt idx="812">
                  <c:v>7.2291193783327534</c:v>
                </c:pt>
                <c:pt idx="813">
                  <c:v>7.2299221511099301</c:v>
                </c:pt>
                <c:pt idx="814">
                  <c:v>7.2301730176028052</c:v>
                </c:pt>
                <c:pt idx="815">
                  <c:v>7.2307249238871076</c:v>
                </c:pt>
                <c:pt idx="816">
                  <c:v>7.231577869962857</c:v>
                </c:pt>
                <c:pt idx="817">
                  <c:v>7.2322802961428732</c:v>
                </c:pt>
                <c:pt idx="818">
                  <c:v>7.2333841087114799</c:v>
                </c:pt>
                <c:pt idx="819">
                  <c:v>7.2342370547872292</c:v>
                </c:pt>
                <c:pt idx="820">
                  <c:v>7.2348893076686922</c:v>
                </c:pt>
                <c:pt idx="821">
                  <c:v>7.2357422537444229</c:v>
                </c:pt>
                <c:pt idx="822">
                  <c:v>7.2366955464173159</c:v>
                </c:pt>
                <c:pt idx="823">
                  <c:v>7.2374481458959208</c:v>
                </c:pt>
                <c:pt idx="824">
                  <c:v>7.2381003987773669</c:v>
                </c:pt>
                <c:pt idx="825">
                  <c:v>7.2387024783602598</c:v>
                </c:pt>
                <c:pt idx="826">
                  <c:v>7.2393045579431341</c:v>
                </c:pt>
                <c:pt idx="827">
                  <c:v>7.2406090637060423</c:v>
                </c:pt>
                <c:pt idx="828">
                  <c:v>7.2414118364832021</c:v>
                </c:pt>
                <c:pt idx="829">
                  <c:v>7.241712876274649</c:v>
                </c:pt>
                <c:pt idx="830">
                  <c:v>7.2424153024546829</c:v>
                </c:pt>
                <c:pt idx="831">
                  <c:v>7.2432682485304145</c:v>
                </c:pt>
                <c:pt idx="832">
                  <c:v>7.2440208480090211</c:v>
                </c:pt>
                <c:pt idx="833">
                  <c:v>7.2446731008904672</c:v>
                </c:pt>
                <c:pt idx="834">
                  <c:v>7.2459274333548045</c:v>
                </c:pt>
                <c:pt idx="835">
                  <c:v>7.24612812654909</c:v>
                </c:pt>
                <c:pt idx="836">
                  <c:v>7.2472319391177136</c:v>
                </c:pt>
                <c:pt idx="837">
                  <c:v>7.2477336721034442</c:v>
                </c:pt>
                <c:pt idx="838">
                  <c:v>7.2487371380749082</c:v>
                </c:pt>
                <c:pt idx="839">
                  <c:v>7.2489880045677832</c:v>
                </c:pt>
                <c:pt idx="840">
                  <c:v>7.249840950643514</c:v>
                </c:pt>
                <c:pt idx="841">
                  <c:v>7.2506938967192625</c:v>
                </c:pt>
                <c:pt idx="842">
                  <c:v>7.2516471893921546</c:v>
                </c:pt>
                <c:pt idx="843">
                  <c:v>7.2518980558850297</c:v>
                </c:pt>
                <c:pt idx="844">
                  <c:v>7.252550308766474</c:v>
                </c:pt>
                <c:pt idx="845">
                  <c:v>7.2536039480365089</c:v>
                </c:pt>
                <c:pt idx="846">
                  <c:v>7.2543063742165446</c:v>
                </c:pt>
                <c:pt idx="847">
                  <c:v>7.2549084537994188</c:v>
                </c:pt>
                <c:pt idx="848">
                  <c:v>7.2561627862637561</c:v>
                </c:pt>
                <c:pt idx="849">
                  <c:v>7.2565641726523449</c:v>
                </c:pt>
                <c:pt idx="850">
                  <c:v>7.2571160789366482</c:v>
                </c:pt>
                <c:pt idx="851">
                  <c:v>7.2576178119223789</c:v>
                </c:pt>
                <c:pt idx="852">
                  <c:v>7.2588219710881283</c:v>
                </c:pt>
                <c:pt idx="853">
                  <c:v>7.2597752637610204</c:v>
                </c:pt>
                <c:pt idx="854">
                  <c:v>7.2599759569553237</c:v>
                </c:pt>
                <c:pt idx="855">
                  <c:v>7.2613306360168037</c:v>
                </c:pt>
                <c:pt idx="856">
                  <c:v>7.261932715599678</c:v>
                </c:pt>
                <c:pt idx="857">
                  <c:v>7.2624846218839814</c:v>
                </c:pt>
                <c:pt idx="858">
                  <c:v>7.2633375679597298</c:v>
                </c:pt>
                <c:pt idx="859">
                  <c:v>7.263588434452604</c:v>
                </c:pt>
                <c:pt idx="860">
                  <c:v>7.2647424203197826</c:v>
                </c:pt>
                <c:pt idx="861">
                  <c:v>7.265645539694102</c:v>
                </c:pt>
                <c:pt idx="862">
                  <c:v>7.266347965874119</c:v>
                </c:pt>
                <c:pt idx="863">
                  <c:v>7.2673514318456007</c:v>
                </c:pt>
                <c:pt idx="864">
                  <c:v>7.2678531648313323</c:v>
                </c:pt>
                <c:pt idx="865">
                  <c:v>7.2683047245184911</c:v>
                </c:pt>
                <c:pt idx="866">
                  <c:v>7.2694587103856696</c:v>
                </c:pt>
                <c:pt idx="867">
                  <c:v>7.2692580171913841</c:v>
                </c:pt>
                <c:pt idx="868">
                  <c:v>7.270662869551435</c:v>
                </c:pt>
                <c:pt idx="869">
                  <c:v>7.2711646025371666</c:v>
                </c:pt>
                <c:pt idx="870">
                  <c:v>7.2722182418072014</c:v>
                </c:pt>
                <c:pt idx="871">
                  <c:v>7.2728203213900766</c:v>
                </c:pt>
                <c:pt idx="872">
                  <c:v>7.2740746538544139</c:v>
                </c:pt>
                <c:pt idx="873">
                  <c:v>7.2743255203472703</c:v>
                </c:pt>
                <c:pt idx="874">
                  <c:v>7.2748774266315914</c:v>
                </c:pt>
                <c:pt idx="875">
                  <c:v>7.2756300261101803</c:v>
                </c:pt>
                <c:pt idx="876">
                  <c:v>7.2768843585745175</c:v>
                </c:pt>
                <c:pt idx="877">
                  <c:v>7.2773860915602491</c:v>
                </c:pt>
                <c:pt idx="878">
                  <c:v>7.2777373046502669</c:v>
                </c:pt>
                <c:pt idx="879">
                  <c:v>7.2785400774274258</c:v>
                </c:pt>
                <c:pt idx="880">
                  <c:v>7.2789916371145864</c:v>
                </c:pt>
                <c:pt idx="881">
                  <c:v>7.2801456229817818</c:v>
                </c:pt>
                <c:pt idx="882">
                  <c:v>7.2806473559675133</c:v>
                </c:pt>
                <c:pt idx="883">
                  <c:v>7.2815504753418328</c:v>
                </c:pt>
                <c:pt idx="884">
                  <c:v>7.2826542879104395</c:v>
                </c:pt>
                <c:pt idx="885">
                  <c:v>7.2826041146118676</c:v>
                </c:pt>
                <c:pt idx="886">
                  <c:v>7.2838584470762049</c:v>
                </c:pt>
                <c:pt idx="887">
                  <c:v>7.2838584470762049</c:v>
                </c:pt>
                <c:pt idx="888">
                  <c:v>7.2850124329433825</c:v>
                </c:pt>
                <c:pt idx="889">
                  <c:v>7.28576503242199</c:v>
                </c:pt>
                <c:pt idx="890">
                  <c:v>7.2861162455119892</c:v>
                </c:pt>
                <c:pt idx="891">
                  <c:v>7.2866681517963094</c:v>
                </c:pt>
                <c:pt idx="892">
                  <c:v>7.2873705779763265</c:v>
                </c:pt>
                <c:pt idx="893">
                  <c:v>7.2882736973506477</c:v>
                </c:pt>
                <c:pt idx="894">
                  <c:v>7.2891266434263953</c:v>
                </c:pt>
                <c:pt idx="895">
                  <c:v>7.2901301093978592</c:v>
                </c:pt>
                <c:pt idx="896">
                  <c:v>7.2903809758907157</c:v>
                </c:pt>
                <c:pt idx="897">
                  <c:v>7.291233921966465</c:v>
                </c:pt>
                <c:pt idx="898">
                  <c:v>7.2917858282507675</c:v>
                </c:pt>
                <c:pt idx="899">
                  <c:v>7.2922373879379272</c:v>
                </c:pt>
                <c:pt idx="900">
                  <c:v>7.2930903340136775</c:v>
                </c:pt>
                <c:pt idx="901">
                  <c:v>7.2938429334922823</c:v>
                </c:pt>
                <c:pt idx="902">
                  <c:v>7.2947460528666035</c:v>
                </c:pt>
                <c:pt idx="903">
                  <c:v>7.2951474392551923</c:v>
                </c:pt>
                <c:pt idx="904">
                  <c:v>7.2957996921366384</c:v>
                </c:pt>
                <c:pt idx="905">
                  <c:v>7.2967529848095296</c:v>
                </c:pt>
                <c:pt idx="906">
                  <c:v>7.2977564507809927</c:v>
                </c:pt>
                <c:pt idx="907">
                  <c:v>7.2976561041838499</c:v>
                </c:pt>
                <c:pt idx="908">
                  <c:v>7.2988602633495994</c:v>
                </c:pt>
                <c:pt idx="909">
                  <c:v>7.2995626895296333</c:v>
                </c:pt>
                <c:pt idx="910">
                  <c:v>7.2993619963353478</c:v>
                </c:pt>
                <c:pt idx="911">
                  <c:v>7.3006665020982391</c:v>
                </c:pt>
                <c:pt idx="912">
                  <c:v>7.3014692748754175</c:v>
                </c:pt>
                <c:pt idx="913">
                  <c:v>7.3020713544582909</c:v>
                </c:pt>
                <c:pt idx="914">
                  <c:v>7.302673434041183</c:v>
                </c:pt>
                <c:pt idx="915">
                  <c:v>7.3037772466097897</c:v>
                </c:pt>
                <c:pt idx="916">
                  <c:v>7.304429499491234</c:v>
                </c:pt>
                <c:pt idx="917">
                  <c:v>7.3050315790741269</c:v>
                </c:pt>
                <c:pt idx="918">
                  <c:v>7.305984871747019</c:v>
                </c:pt>
                <c:pt idx="919">
                  <c:v>7.3065869513298933</c:v>
                </c:pt>
                <c:pt idx="920">
                  <c:v>7.3073395508084813</c:v>
                </c:pt>
                <c:pt idx="921">
                  <c:v>7.307088684315624</c:v>
                </c:pt>
                <c:pt idx="922">
                  <c:v>7.3088949230642655</c:v>
                </c:pt>
                <c:pt idx="923">
                  <c:v>7.3089952696614082</c:v>
                </c:pt>
                <c:pt idx="924">
                  <c:v>7.3097980424385849</c:v>
                </c:pt>
                <c:pt idx="925">
                  <c:v>7.3105506419171737</c:v>
                </c:pt>
                <c:pt idx="926">
                  <c:v>7.3111527215000667</c:v>
                </c:pt>
                <c:pt idx="927">
                  <c:v>7.311754801082941</c:v>
                </c:pt>
                <c:pt idx="928">
                  <c:v>7.3126579204572604</c:v>
                </c:pt>
                <c:pt idx="929">
                  <c:v>7.313811906324438</c:v>
                </c:pt>
                <c:pt idx="930">
                  <c:v>7.3138620796230098</c:v>
                </c:pt>
                <c:pt idx="931">
                  <c:v>7.3150160654902043</c:v>
                </c:pt>
                <c:pt idx="932">
                  <c:v>7.3153171052816326</c:v>
                </c:pt>
                <c:pt idx="933">
                  <c:v>7.3166216110445426</c:v>
                </c:pt>
                <c:pt idx="934">
                  <c:v>7.3168724775374177</c:v>
                </c:pt>
                <c:pt idx="935">
                  <c:v>7.3174745571202902</c:v>
                </c:pt>
                <c:pt idx="936">
                  <c:v>7.3185783696888969</c:v>
                </c:pt>
                <c:pt idx="937">
                  <c:v>7.3187288895846292</c:v>
                </c:pt>
                <c:pt idx="938">
                  <c:v>7.3198327021532341</c:v>
                </c:pt>
                <c:pt idx="939">
                  <c:v>7.3206856482289835</c:v>
                </c:pt>
                <c:pt idx="940">
                  <c:v>7.3213880744090005</c:v>
                </c:pt>
                <c:pt idx="941">
                  <c:v>7.3216891142004474</c:v>
                </c:pt>
                <c:pt idx="942">
                  <c:v>7.3226925801719096</c:v>
                </c:pt>
                <c:pt idx="943">
                  <c:v>7.3233448330533548</c:v>
                </c:pt>
                <c:pt idx="944">
                  <c:v>7.323846566039105</c:v>
                </c:pt>
                <c:pt idx="945">
                  <c:v>7.3243482990248365</c:v>
                </c:pt>
                <c:pt idx="946">
                  <c:v>7.3252012451005672</c:v>
                </c:pt>
                <c:pt idx="947">
                  <c:v>7.3264054042663336</c:v>
                </c:pt>
                <c:pt idx="948">
                  <c:v>7.3268569639534942</c:v>
                </c:pt>
                <c:pt idx="949">
                  <c:v>7.3279607765220991</c:v>
                </c:pt>
                <c:pt idx="950">
                  <c:v>7.328562856104992</c:v>
                </c:pt>
                <c:pt idx="951">
                  <c:v>7.3292151089864381</c:v>
                </c:pt>
                <c:pt idx="952">
                  <c:v>7.3294659754792946</c:v>
                </c:pt>
                <c:pt idx="953">
                  <c:v>7.330369094853614</c:v>
                </c:pt>
                <c:pt idx="954">
                  <c:v>7.3314227341236675</c:v>
                </c:pt>
                <c:pt idx="955">
                  <c:v>7.3314227341236675</c:v>
                </c:pt>
                <c:pt idx="956">
                  <c:v>7.3323258534979878</c:v>
                </c:pt>
                <c:pt idx="957">
                  <c:v>7.3332791461708791</c:v>
                </c:pt>
                <c:pt idx="958">
                  <c:v>7.3337307058580397</c:v>
                </c:pt>
                <c:pt idx="959">
                  <c:v>7.3345334786351994</c:v>
                </c:pt>
                <c:pt idx="960">
                  <c:v>7.3345836519337713</c:v>
                </c:pt>
                <c:pt idx="961">
                  <c:v>7.3357376378009658</c:v>
                </c:pt>
                <c:pt idx="962">
                  <c:v>7.3367912770710006</c:v>
                </c:pt>
                <c:pt idx="963">
                  <c:v>7.3367912770710006</c:v>
                </c:pt>
                <c:pt idx="964">
                  <c:v>7.3385473425210694</c:v>
                </c:pt>
                <c:pt idx="965">
                  <c:v>7.3382964760281943</c:v>
                </c:pt>
                <c:pt idx="966">
                  <c:v>7.3392497687010865</c:v>
                </c:pt>
                <c:pt idx="967">
                  <c:v>7.3399521948811222</c:v>
                </c:pt>
                <c:pt idx="968">
                  <c:v>7.3403034079711382</c:v>
                </c:pt>
                <c:pt idx="969">
                  <c:v>7.3411563540468698</c:v>
                </c:pt>
                <c:pt idx="970">
                  <c:v>7.3421598200183329</c:v>
                </c:pt>
                <c:pt idx="971">
                  <c:v>7.3427117263026549</c:v>
                </c:pt>
                <c:pt idx="972">
                  <c:v>7.3430127660940832</c:v>
                </c:pt>
                <c:pt idx="973">
                  <c:v>7.3442670985584195</c:v>
                </c:pt>
                <c:pt idx="974">
                  <c:v>7.3445681383498664</c:v>
                </c:pt>
                <c:pt idx="975">
                  <c:v>7.3452203912313125</c:v>
                </c:pt>
                <c:pt idx="976">
                  <c:v>7.346424550397078</c:v>
                </c:pt>
                <c:pt idx="977">
                  <c:v>7.347126976577095</c:v>
                </c:pt>
                <c:pt idx="978">
                  <c:v>7.347126976577095</c:v>
                </c:pt>
                <c:pt idx="979">
                  <c:v>7.3479799226528444</c:v>
                </c:pt>
                <c:pt idx="980">
                  <c:v>7.3490837352214493</c:v>
                </c:pt>
                <c:pt idx="981">
                  <c:v>7.3494349483114672</c:v>
                </c:pt>
                <c:pt idx="982">
                  <c:v>7.3496858148043245</c:v>
                </c:pt>
                <c:pt idx="983">
                  <c:v>7.3502878943872165</c:v>
                </c:pt>
                <c:pt idx="984">
                  <c:v>7.3513917069558214</c:v>
                </c:pt>
                <c:pt idx="985">
                  <c:v>7.3516927467472684</c:v>
                </c:pt>
                <c:pt idx="986">
                  <c:v>7.3527463860173032</c:v>
                </c:pt>
                <c:pt idx="987">
                  <c:v>7.3533484656001775</c:v>
                </c:pt>
                <c:pt idx="988">
                  <c:v>7.3536996786901936</c:v>
                </c:pt>
                <c:pt idx="989">
                  <c:v>7.3543519315716397</c:v>
                </c:pt>
                <c:pt idx="990">
                  <c:v>7.3550041844531036</c:v>
                </c:pt>
                <c:pt idx="991">
                  <c:v>7.3561581703202803</c:v>
                </c:pt>
                <c:pt idx="992">
                  <c:v>7.3562585169174231</c:v>
                </c:pt>
                <c:pt idx="993">
                  <c:v>7.3570612896946015</c:v>
                </c:pt>
                <c:pt idx="994">
                  <c:v>7.3580647556660645</c:v>
                </c:pt>
                <c:pt idx="995">
                  <c:v>7.3581651022632073</c:v>
                </c:pt>
                <c:pt idx="996">
                  <c:v>7.3592187415332591</c:v>
                </c:pt>
                <c:pt idx="997">
                  <c:v>7.3591685682346881</c:v>
                </c:pt>
                <c:pt idx="998">
                  <c:v>7.3607239404904545</c:v>
                </c:pt>
                <c:pt idx="999">
                  <c:v>7.3613761933718989</c:v>
                </c:pt>
                <c:pt idx="1000">
                  <c:v>7.3619782729547918</c:v>
                </c:pt>
                <c:pt idx="1001">
                  <c:v>7.3621287928505055</c:v>
                </c:pt>
                <c:pt idx="1002">
                  <c:v>7.3630820855233985</c:v>
                </c:pt>
                <c:pt idx="1003">
                  <c:v>7.363282778717684</c:v>
                </c:pt>
                <c:pt idx="1004">
                  <c:v>7.3645371111820204</c:v>
                </c:pt>
                <c:pt idx="1005">
                  <c:v>7.3645371111820204</c:v>
                </c:pt>
                <c:pt idx="1006">
                  <c:v>7.3647378043763059</c:v>
                </c:pt>
                <c:pt idx="1007">
                  <c:v>7.3663935232292328</c:v>
                </c:pt>
                <c:pt idx="1008">
                  <c:v>7.3667447363192498</c:v>
                </c:pt>
                <c:pt idx="1009">
                  <c:v>7.3681495886793025</c:v>
                </c:pt>
                <c:pt idx="1010">
                  <c:v>7.3682499352764452</c:v>
                </c:pt>
                <c:pt idx="1011">
                  <c:v>7.3679488954849992</c:v>
                </c:pt>
                <c:pt idx="1012">
                  <c:v>7.3696046143379252</c:v>
                </c:pt>
                <c:pt idx="1013">
                  <c:v>7.3707084269065319</c:v>
                </c:pt>
                <c:pt idx="1014">
                  <c:v>7.3705077337122464</c:v>
                </c:pt>
                <c:pt idx="1015">
                  <c:v>7.3716617195794223</c:v>
                </c:pt>
                <c:pt idx="1016">
                  <c:v>7.371762066176565</c:v>
                </c:pt>
                <c:pt idx="1017">
                  <c:v>7.3724644923566007</c:v>
                </c:pt>
                <c:pt idx="1018">
                  <c:v>7.3732672651337792</c:v>
                </c:pt>
                <c:pt idx="1019">
                  <c:v>7.3739195180152244</c:v>
                </c:pt>
                <c:pt idx="1020">
                  <c:v>7.3742707311052413</c:v>
                </c:pt>
                <c:pt idx="1021">
                  <c:v>7.3747222907924019</c:v>
                </c:pt>
                <c:pt idx="1022">
                  <c:v>7.375424716972419</c:v>
                </c:pt>
                <c:pt idx="1023">
                  <c:v>7.3761271431524538</c:v>
                </c:pt>
                <c:pt idx="1024">
                  <c:v>7.377080435825345</c:v>
                </c:pt>
                <c:pt idx="1025">
                  <c:v>7.3778832086025048</c:v>
                </c:pt>
                <c:pt idx="1026">
                  <c:v>7.3782344216925226</c:v>
                </c:pt>
                <c:pt idx="1027">
                  <c:v>7.3783849415882372</c:v>
                </c:pt>
                <c:pt idx="1028">
                  <c:v>7.379087367768272</c:v>
                </c:pt>
                <c:pt idx="1029">
                  <c:v>7.3800406604411632</c:v>
                </c:pt>
                <c:pt idx="1030">
                  <c:v>7.3809437798154836</c:v>
                </c:pt>
                <c:pt idx="1031">
                  <c:v>7.3808936065169126</c:v>
                </c:pt>
                <c:pt idx="1032">
                  <c:v>7.3816963792940724</c:v>
                </c:pt>
                <c:pt idx="1033">
                  <c:v>7.3822984588769636</c:v>
                </c:pt>
                <c:pt idx="1034">
                  <c:v>7.3825994986683918</c:v>
                </c:pt>
                <c:pt idx="1035">
                  <c:v>7.3837033112370163</c:v>
                </c:pt>
                <c:pt idx="1036">
                  <c:v>7.3846566039099075</c:v>
                </c:pt>
                <c:pt idx="1037">
                  <c:v>7.3846566039099075</c:v>
                </c:pt>
                <c:pt idx="1038">
                  <c:v>7.3856600698813706</c:v>
                </c:pt>
                <c:pt idx="1039">
                  <c:v>7.3862119761656739</c:v>
                </c:pt>
                <c:pt idx="1040">
                  <c:v>7.3871652688385652</c:v>
                </c:pt>
                <c:pt idx="1041">
                  <c:v>7.3869144023456919</c:v>
                </c:pt>
                <c:pt idx="1042">
                  <c:v>7.3878676950186</c:v>
                </c:pt>
                <c:pt idx="1043">
                  <c:v>7.388269081407171</c:v>
                </c:pt>
                <c:pt idx="1044">
                  <c:v>7.388820987691493</c:v>
                </c:pt>
                <c:pt idx="1045">
                  <c:v>7.3892725473786527</c:v>
                </c:pt>
                <c:pt idx="1046">
                  <c:v>7.3901756667529543</c:v>
                </c:pt>
                <c:pt idx="1047">
                  <c:v>7.3909784395301328</c:v>
                </c:pt>
                <c:pt idx="1048">
                  <c:v>7.3912794793215788</c:v>
                </c:pt>
                <c:pt idx="1049">
                  <c:v>7.3923331185916128</c:v>
                </c:pt>
                <c:pt idx="1050">
                  <c:v>7.3928850248759153</c:v>
                </c:pt>
                <c:pt idx="1051">
                  <c:v>7.3931358913687903</c:v>
                </c:pt>
                <c:pt idx="1052">
                  <c:v>7.3938383175488083</c:v>
                </c:pt>
                <c:pt idx="1053">
                  <c:v>7.3947414369231286</c:v>
                </c:pt>
                <c:pt idx="1054">
                  <c:v>7.3946410903259858</c:v>
                </c:pt>
                <c:pt idx="1055">
                  <c:v>7.395644556297448</c:v>
                </c:pt>
                <c:pt idx="1056">
                  <c:v>7.3963971557760546</c:v>
                </c:pt>
                <c:pt idx="1057">
                  <c:v>7.3966480222689119</c:v>
                </c:pt>
                <c:pt idx="1058">
                  <c:v>7.3974006217475168</c:v>
                </c:pt>
                <c:pt idx="1059">
                  <c:v>7.3981532212261056</c:v>
                </c:pt>
                <c:pt idx="1060">
                  <c:v>7.3986047809132662</c:v>
                </c:pt>
                <c:pt idx="1061">
                  <c:v>7.3991566871975696</c:v>
                </c:pt>
                <c:pt idx="1062">
                  <c:v>7.3994075536904447</c:v>
                </c:pt>
                <c:pt idx="1063">
                  <c:v>7.4006117128562101</c:v>
                </c:pt>
                <c:pt idx="1064">
                  <c:v>7.4013141390362271</c:v>
                </c:pt>
                <c:pt idx="1065">
                  <c:v>7.4015650055291022</c:v>
                </c:pt>
                <c:pt idx="1066">
                  <c:v>7.4023176050076911</c:v>
                </c:pt>
                <c:pt idx="1067">
                  <c:v>7.4024179516048338</c:v>
                </c:pt>
                <c:pt idx="1068">
                  <c:v>7.4034715908748856</c:v>
                </c:pt>
                <c:pt idx="1069">
                  <c:v>7.4035719374720284</c:v>
                </c:pt>
                <c:pt idx="1070">
                  <c:v>7.4041740170549026</c:v>
                </c:pt>
                <c:pt idx="1071">
                  <c:v>7.404725923339206</c:v>
                </c:pt>
                <c:pt idx="1072">
                  <c:v>7.4056792160120972</c:v>
                </c:pt>
                <c:pt idx="1073">
                  <c:v>7.4058297359078287</c:v>
                </c:pt>
                <c:pt idx="1074">
                  <c:v>7.4064819887892748</c:v>
                </c:pt>
                <c:pt idx="1075">
                  <c:v>7.4071342416707209</c:v>
                </c:pt>
                <c:pt idx="1076">
                  <c:v>7.4079871877464694</c:v>
                </c:pt>
                <c:pt idx="1077">
                  <c:v>7.4080875343436121</c:v>
                </c:pt>
                <c:pt idx="1078">
                  <c:v>7.4084387474336291</c:v>
                </c:pt>
                <c:pt idx="1079">
                  <c:v>7.4093418668079503</c:v>
                </c:pt>
                <c:pt idx="1080">
                  <c:v>7.4097934264951109</c:v>
                </c:pt>
                <c:pt idx="1081">
                  <c:v>7.4104958526751448</c:v>
                </c:pt>
                <c:pt idx="1082">
                  <c:v>7.4109474123623054</c:v>
                </c:pt>
                <c:pt idx="1083">
                  <c:v>7.4116498385423224</c:v>
                </c:pt>
                <c:pt idx="1084">
                  <c:v>7.4122017448266257</c:v>
                </c:pt>
                <c:pt idx="1085">
                  <c:v>7.4126031312152145</c:v>
                </c:pt>
                <c:pt idx="1086">
                  <c:v>7.4134059039923912</c:v>
                </c:pt>
                <c:pt idx="1087">
                  <c:v>7.4139578102766945</c:v>
                </c:pt>
                <c:pt idx="1088">
                  <c:v>7.4144093699638551</c:v>
                </c:pt>
                <c:pt idx="1089">
                  <c:v>7.4152623160396045</c:v>
                </c:pt>
                <c:pt idx="1090">
                  <c:v>7.4156135291296037</c:v>
                </c:pt>
                <c:pt idx="1091">
                  <c:v>7.41681768829537</c:v>
                </c:pt>
                <c:pt idx="1092">
                  <c:v>7.4169682081910837</c:v>
                </c:pt>
                <c:pt idx="1093">
                  <c:v>7.4174699411768161</c:v>
                </c:pt>
                <c:pt idx="1094">
                  <c:v>7.4178713275654049</c:v>
                </c:pt>
                <c:pt idx="1095">
                  <c:v>7.4186741003425816</c:v>
                </c:pt>
                <c:pt idx="1096">
                  <c:v>7.4189751401340276</c:v>
                </c:pt>
                <c:pt idx="1097">
                  <c:v>7.4197779129111883</c:v>
                </c:pt>
                <c:pt idx="1098">
                  <c:v>7.4203799924940803</c:v>
                </c:pt>
                <c:pt idx="1099">
                  <c:v>7.4205305123897949</c:v>
                </c:pt>
                <c:pt idx="1100">
                  <c:v>7.4216844982569707</c:v>
                </c:pt>
                <c:pt idx="1101">
                  <c:v>7.4219855380484177</c:v>
                </c:pt>
                <c:pt idx="1102">
                  <c:v>7.4225876176312919</c:v>
                </c:pt>
                <c:pt idx="1103">
                  <c:v>7.4226879642284347</c:v>
                </c:pt>
                <c:pt idx="1104">
                  <c:v>7.4236412569013437</c:v>
                </c:pt>
                <c:pt idx="1105">
                  <c:v>7.424193163185647</c:v>
                </c:pt>
                <c:pt idx="1106">
                  <c:v>7.4247952427685213</c:v>
                </c:pt>
                <c:pt idx="1107">
                  <c:v>7.4251966291571101</c:v>
                </c:pt>
                <c:pt idx="1108">
                  <c:v>7.4252969757542528</c:v>
                </c:pt>
                <c:pt idx="1109">
                  <c:v>7.4264509616214296</c:v>
                </c:pt>
                <c:pt idx="1110">
                  <c:v>7.4275046008914822</c:v>
                </c:pt>
                <c:pt idx="1111">
                  <c:v>7.4273540809957499</c:v>
                </c:pt>
                <c:pt idx="1112">
                  <c:v>7.4287087600572299</c:v>
                </c:pt>
                <c:pt idx="1113">
                  <c:v>7.4284578935643735</c:v>
                </c:pt>
                <c:pt idx="1114">
                  <c:v>7.4294613595358365</c:v>
                </c:pt>
                <c:pt idx="1115">
                  <c:v>7.4300132658201399</c:v>
                </c:pt>
                <c:pt idx="1116">
                  <c:v>7.4305651721044432</c:v>
                </c:pt>
                <c:pt idx="1117">
                  <c:v>7.4314181181801917</c:v>
                </c:pt>
                <c:pt idx="1118">
                  <c:v>7.4314181181801917</c:v>
                </c:pt>
                <c:pt idx="1119">
                  <c:v>7.4321707176587983</c:v>
                </c:pt>
                <c:pt idx="1120">
                  <c:v>7.4326724506445299</c:v>
                </c:pt>
                <c:pt idx="1121">
                  <c:v>7.4334250501231187</c:v>
                </c:pt>
                <c:pt idx="1122">
                  <c:v>7.4337260899145639</c:v>
                </c:pt>
                <c:pt idx="1123">
                  <c:v>7.4342779961988663</c:v>
                </c:pt>
                <c:pt idx="1124">
                  <c:v>7.4348800757817415</c:v>
                </c:pt>
                <c:pt idx="1125">
                  <c:v>7.435682848558919</c:v>
                </c:pt>
                <c:pt idx="1126">
                  <c:v>7.4362849281417942</c:v>
                </c:pt>
                <c:pt idx="1127">
                  <c:v>7.4366361412318103</c:v>
                </c:pt>
                <c:pt idx="1128">
                  <c:v>7.437037527620399</c:v>
                </c:pt>
                <c:pt idx="1129">
                  <c:v>7.4376396072032742</c:v>
                </c:pt>
                <c:pt idx="1130">
                  <c:v>7.4381915134875767</c:v>
                </c:pt>
                <c:pt idx="1131">
                  <c:v>7.4385928998761663</c:v>
                </c:pt>
                <c:pt idx="1132">
                  <c:v>7.4390946328618961</c:v>
                </c:pt>
                <c:pt idx="1133">
                  <c:v>7.4398974056390745</c:v>
                </c:pt>
                <c:pt idx="1134">
                  <c:v>7.4405496585205206</c:v>
                </c:pt>
                <c:pt idx="1135">
                  <c:v>7.4407503517148239</c:v>
                </c:pt>
                <c:pt idx="1136">
                  <c:v>7.4418541642834288</c:v>
                </c:pt>
                <c:pt idx="1137">
                  <c:v>7.442054857477733</c:v>
                </c:pt>
                <c:pt idx="1138">
                  <c:v>7.44275728365775</c:v>
                </c:pt>
                <c:pt idx="1139">
                  <c:v>7.4427071103591782</c:v>
                </c:pt>
                <c:pt idx="1140">
                  <c:v>7.444162136017801</c:v>
                </c:pt>
                <c:pt idx="1141">
                  <c:v>7.4445635224063906</c:v>
                </c:pt>
                <c:pt idx="1142">
                  <c:v>7.44541646848214</c:v>
                </c:pt>
                <c:pt idx="1143">
                  <c:v>7.4462694145578894</c:v>
                </c:pt>
                <c:pt idx="1144">
                  <c:v>7.4462192412592998</c:v>
                </c:pt>
                <c:pt idx="1145">
                  <c:v>7.4468213208421909</c:v>
                </c:pt>
                <c:pt idx="1146">
                  <c:v>7.4473732271264943</c:v>
                </c:pt>
                <c:pt idx="1147">
                  <c:v>7.4472728805293515</c:v>
                </c:pt>
                <c:pt idx="1148">
                  <c:v>7.4482261732022437</c:v>
                </c:pt>
                <c:pt idx="1149">
                  <c:v>7.4492296391737058</c:v>
                </c:pt>
                <c:pt idx="1150">
                  <c:v>7.4492798124722777</c:v>
                </c:pt>
                <c:pt idx="1151">
                  <c:v>7.4498818920551519</c:v>
                </c:pt>
                <c:pt idx="1152">
                  <c:v>7.4507850114294722</c:v>
                </c:pt>
                <c:pt idx="1153">
                  <c:v>7.4510358779223473</c:v>
                </c:pt>
                <c:pt idx="1154">
                  <c:v>7.4514874376095079</c:v>
                </c:pt>
                <c:pt idx="1155">
                  <c:v>7.4519389972966668</c:v>
                </c:pt>
                <c:pt idx="1156">
                  <c:v>7.4520895171923813</c:v>
                </c:pt>
                <c:pt idx="1157">
                  <c:v>7.4533438496567195</c:v>
                </c:pt>
                <c:pt idx="1158">
                  <c:v>7.4535947161495768</c:v>
                </c:pt>
                <c:pt idx="1159">
                  <c:v>7.4540462758367374</c:v>
                </c:pt>
                <c:pt idx="1160">
                  <c:v>7.4549493952110568</c:v>
                </c:pt>
                <c:pt idx="1161">
                  <c:v>7.4551500884053423</c:v>
                </c:pt>
                <c:pt idx="1162">
                  <c:v>7.4558023412868062</c:v>
                </c:pt>
                <c:pt idx="1163">
                  <c:v>7.4565047674668232</c:v>
                </c:pt>
                <c:pt idx="1164">
                  <c:v>7.4570566737511248</c:v>
                </c:pt>
                <c:pt idx="1165">
                  <c:v>7.4576085800354459</c:v>
                </c:pt>
                <c:pt idx="1166">
                  <c:v>7.4580601397226065</c:v>
                </c:pt>
                <c:pt idx="1167">
                  <c:v>7.4583110062154638</c:v>
                </c:pt>
                <c:pt idx="1168">
                  <c:v>7.4591137789926414</c:v>
                </c:pt>
                <c:pt idx="1169">
                  <c:v>7.4593144721869269</c:v>
                </c:pt>
                <c:pt idx="1170">
                  <c:v>7.4603681114569786</c:v>
                </c:pt>
                <c:pt idx="1171">
                  <c:v>7.4603681114569786</c:v>
                </c:pt>
                <c:pt idx="1172">
                  <c:v>7.4608698444427111</c:v>
                </c:pt>
                <c:pt idx="1173">
                  <c:v>7.4623248701013338</c:v>
                </c:pt>
                <c:pt idx="1174">
                  <c:v>7.4621241769070297</c:v>
                </c:pt>
                <c:pt idx="1175">
                  <c:v>7.462676083191333</c:v>
                </c:pt>
                <c:pt idx="1176">
                  <c:v>7.4634286826699396</c:v>
                </c:pt>
                <c:pt idx="1177">
                  <c:v>7.4640809355513857</c:v>
                </c:pt>
                <c:pt idx="1178">
                  <c:v>7.4641311088499567</c:v>
                </c:pt>
                <c:pt idx="1179">
                  <c:v>7.4652850947171512</c:v>
                </c:pt>
                <c:pt idx="1180">
                  <c:v>7.4657868277028836</c:v>
                </c:pt>
                <c:pt idx="1181">
                  <c:v>7.465636307807169</c:v>
                </c:pt>
                <c:pt idx="1182">
                  <c:v>7.4665394271814902</c:v>
                </c:pt>
                <c:pt idx="1183">
                  <c:v>7.4669408135700612</c:v>
                </c:pt>
                <c:pt idx="1184">
                  <c:v>7.4675930664515233</c:v>
                </c:pt>
                <c:pt idx="1185">
                  <c:v>7.4680947994372557</c:v>
                </c:pt>
                <c:pt idx="1186">
                  <c:v>7.4683958392287018</c:v>
                </c:pt>
                <c:pt idx="1187">
                  <c:v>7.468747052318701</c:v>
                </c:pt>
                <c:pt idx="1188">
                  <c:v>7.4696501716930221</c:v>
                </c:pt>
                <c:pt idx="1189">
                  <c:v>7.4701519046787528</c:v>
                </c:pt>
                <c:pt idx="1190">
                  <c:v>7.47135606384452</c:v>
                </c:pt>
                <c:pt idx="1191">
                  <c:v>7.4714564104416628</c:v>
                </c:pt>
                <c:pt idx="1192">
                  <c:v>7.47135606384452</c:v>
                </c:pt>
                <c:pt idx="1193">
                  <c:v>7.4719079701288234</c:v>
                </c:pt>
                <c:pt idx="1194">
                  <c:v>7.4728612628017137</c:v>
                </c:pt>
                <c:pt idx="1195">
                  <c:v>7.4730117826974283</c:v>
                </c:pt>
                <c:pt idx="1196">
                  <c:v>7.4739149020717486</c:v>
                </c:pt>
                <c:pt idx="1197">
                  <c:v>7.474767848147498</c:v>
                </c:pt>
                <c:pt idx="1198">
                  <c:v>7.4748180214460698</c:v>
                </c:pt>
                <c:pt idx="1199">
                  <c:v>7.4754702743275319</c:v>
                </c:pt>
                <c:pt idx="1200">
                  <c:v>7.4758716607161029</c:v>
                </c:pt>
                <c:pt idx="1201">
                  <c:v>7.4768249533889959</c:v>
                </c:pt>
                <c:pt idx="1202">
                  <c:v>7.4770256465832992</c:v>
                </c:pt>
                <c:pt idx="1203">
                  <c:v>7.4772765130761556</c:v>
                </c:pt>
                <c:pt idx="1204">
                  <c:v>7.4778785926590468</c:v>
                </c:pt>
                <c:pt idx="1205">
                  <c:v>7.4784806722419219</c:v>
                </c:pt>
                <c:pt idx="1206">
                  <c:v>7.4788820586305107</c:v>
                </c:pt>
                <c:pt idx="1207">
                  <c:v>7.4798353513034028</c:v>
                </c:pt>
                <c:pt idx="1208">
                  <c:v>7.4797851780048319</c:v>
                </c:pt>
                <c:pt idx="1209">
                  <c:v>7.4805879507819899</c:v>
                </c:pt>
                <c:pt idx="1210">
                  <c:v>7.4812402036634547</c:v>
                </c:pt>
                <c:pt idx="1211">
                  <c:v>7.4819928031420426</c:v>
                </c:pt>
                <c:pt idx="1212">
                  <c:v>7.4821934963363468</c:v>
                </c:pt>
                <c:pt idx="1213">
                  <c:v>7.4828457492177911</c:v>
                </c:pt>
                <c:pt idx="1214">
                  <c:v>7.483196962307809</c:v>
                </c:pt>
                <c:pt idx="1215">
                  <c:v>7.4838492151892551</c:v>
                </c:pt>
                <c:pt idx="1216">
                  <c:v>7.4842506015778438</c:v>
                </c:pt>
                <c:pt idx="1217">
                  <c:v>7.4845516413692899</c:v>
                </c:pt>
                <c:pt idx="1218">
                  <c:v>7.4857558005350375</c:v>
                </c:pt>
                <c:pt idx="1219">
                  <c:v>7.4857056272364666</c:v>
                </c:pt>
                <c:pt idx="1220">
                  <c:v>7.4864080534165014</c:v>
                </c:pt>
                <c:pt idx="1221">
                  <c:v>7.4873111727908226</c:v>
                </c:pt>
                <c:pt idx="1222">
                  <c:v>7.4874616926865372</c:v>
                </c:pt>
                <c:pt idx="1223">
                  <c:v>7.4880135989708387</c:v>
                </c:pt>
                <c:pt idx="1224">
                  <c:v>7.4880637722694097</c:v>
                </c:pt>
                <c:pt idx="1225">
                  <c:v>7.4890672382408736</c:v>
                </c:pt>
                <c:pt idx="1226">
                  <c:v>7.4897194911223375</c:v>
                </c:pt>
                <c:pt idx="1227">
                  <c:v>7.4901208775109263</c:v>
                </c:pt>
                <c:pt idx="1228">
                  <c:v>7.4901710508094981</c:v>
                </c:pt>
                <c:pt idx="1229">
                  <c:v>7.4908233036909424</c:v>
                </c:pt>
                <c:pt idx="1230">
                  <c:v>7.4910741701838175</c:v>
                </c:pt>
                <c:pt idx="1231">
                  <c:v>7.4921779827524233</c:v>
                </c:pt>
                <c:pt idx="1232">
                  <c:v>7.4921779827524233</c:v>
                </c:pt>
                <c:pt idx="1233">
                  <c:v>7.4931312754253145</c:v>
                </c:pt>
                <c:pt idx="1234">
                  <c:v>7.4936330084110461</c:v>
                </c:pt>
                <c:pt idx="1235">
                  <c:v>7.4941347413967785</c:v>
                </c:pt>
                <c:pt idx="1236">
                  <c:v>7.4945863010839382</c:v>
                </c:pt>
                <c:pt idx="1237">
                  <c:v>7.4944859544867963</c:v>
                </c:pt>
                <c:pt idx="1238">
                  <c:v>7.4955897670554021</c:v>
                </c:pt>
                <c:pt idx="1239">
                  <c:v>7.496041326742561</c:v>
                </c:pt>
                <c:pt idx="1240">
                  <c:v>7.4967437529225966</c:v>
                </c:pt>
                <c:pt idx="1241">
                  <c:v>7.4971953126097572</c:v>
                </c:pt>
                <c:pt idx="1242">
                  <c:v>7.4974461791026137</c:v>
                </c:pt>
                <c:pt idx="1243">
                  <c:v>7.4980482586855066</c:v>
                </c:pt>
                <c:pt idx="1244">
                  <c:v>7.4985499916712373</c:v>
                </c:pt>
                <c:pt idx="1245">
                  <c:v>7.4987506848655228</c:v>
                </c:pt>
                <c:pt idx="1246">
                  <c:v>7.4996538042398431</c:v>
                </c:pt>
                <c:pt idx="1247">
                  <c:v>7.49995484403129</c:v>
                </c:pt>
                <c:pt idx="1248">
                  <c:v>7.5008579634055925</c:v>
                </c:pt>
                <c:pt idx="1249">
                  <c:v>7.5009081367041803</c:v>
                </c:pt>
                <c:pt idx="1250">
                  <c:v>7.5015603895856264</c:v>
                </c:pt>
                <c:pt idx="1251">
                  <c:v>7.5021122958699298</c:v>
                </c:pt>
                <c:pt idx="1252">
                  <c:v>7.5025638555570904</c:v>
                </c:pt>
                <c:pt idx="1253">
                  <c:v>7.5028648953485364</c:v>
                </c:pt>
                <c:pt idx="1254">
                  <c:v>7.5032161084385525</c:v>
                </c:pt>
                <c:pt idx="1255">
                  <c:v>7.5042697477085873</c:v>
                </c:pt>
                <c:pt idx="1256">
                  <c:v>7.5047213073957479</c:v>
                </c:pt>
                <c:pt idx="1257">
                  <c:v>7.5049721738886053</c:v>
                </c:pt>
                <c:pt idx="1258">
                  <c:v>7.5059254665614974</c:v>
                </c:pt>
                <c:pt idx="1259">
                  <c:v>7.5058752932629256</c:v>
                </c:pt>
                <c:pt idx="1260">
                  <c:v>7.506075986457228</c:v>
                </c:pt>
                <c:pt idx="1261">
                  <c:v>7.5065777194429595</c:v>
                </c:pt>
                <c:pt idx="1262">
                  <c:v>7.5077317053101371</c:v>
                </c:pt>
                <c:pt idx="1263">
                  <c:v>7.5081330916987268</c:v>
                </c:pt>
                <c:pt idx="1264">
                  <c:v>7.5085344780873147</c:v>
                </c:pt>
                <c:pt idx="1265">
                  <c:v>7.5092870775659026</c:v>
                </c:pt>
                <c:pt idx="1266">
                  <c:v>7.5097386372530632</c:v>
                </c:pt>
                <c:pt idx="1267">
                  <c:v>7.5102403702387948</c:v>
                </c:pt>
                <c:pt idx="1268">
                  <c:v>7.5099895037459383</c:v>
                </c:pt>
                <c:pt idx="1269">
                  <c:v>7.5109929697174023</c:v>
                </c:pt>
                <c:pt idx="1270">
                  <c:v>7.5109929697174023</c:v>
                </c:pt>
                <c:pt idx="1271">
                  <c:v>7.5118459157931499</c:v>
                </c:pt>
                <c:pt idx="1272">
                  <c:v>7.5127490351674711</c:v>
                </c:pt>
                <c:pt idx="1273">
                  <c:v>7.5127490351674711</c:v>
                </c:pt>
                <c:pt idx="1274">
                  <c:v>7.5136521545417905</c:v>
                </c:pt>
                <c:pt idx="1275">
                  <c:v>7.5142542341246648</c:v>
                </c:pt>
                <c:pt idx="1276">
                  <c:v>7.5143044074232366</c:v>
                </c:pt>
                <c:pt idx="1277">
                  <c:v>7.5155085665890038</c:v>
                </c:pt>
                <c:pt idx="1278">
                  <c:v>7.5163615126647345</c:v>
                </c:pt>
                <c:pt idx="1279">
                  <c:v>7.5156089131861465</c:v>
                </c:pt>
                <c:pt idx="1280">
                  <c:v>7.516160819470449</c:v>
                </c:pt>
                <c:pt idx="1281">
                  <c:v>7.5164116859633232</c:v>
                </c:pt>
                <c:pt idx="1282">
                  <c:v>7.5176158451290718</c:v>
                </c:pt>
                <c:pt idx="1283">
                  <c:v>7.5176660184276436</c:v>
                </c:pt>
                <c:pt idx="1284">
                  <c:v>7.5183182713091075</c:v>
                </c:pt>
                <c:pt idx="1285">
                  <c:v>7.5183684446076784</c:v>
                </c:pt>
                <c:pt idx="1286">
                  <c:v>7.5200241634605867</c:v>
                </c:pt>
                <c:pt idx="1287">
                  <c:v>7.5203753765506045</c:v>
                </c:pt>
                <c:pt idx="1288">
                  <c:v>7.519873643564873</c:v>
                </c:pt>
                <c:pt idx="1289">
                  <c:v>7.5209774561334788</c:v>
                </c:pt>
                <c:pt idx="1290">
                  <c:v>7.5217300556120845</c:v>
                </c:pt>
                <c:pt idx="1291">
                  <c:v>7.5216798823135127</c:v>
                </c:pt>
                <c:pt idx="1292">
                  <c:v>7.5222819618963879</c:v>
                </c:pt>
                <c:pt idx="1293">
                  <c:v>7.5228840414792622</c:v>
                </c:pt>
                <c:pt idx="1294">
                  <c:v>7.52323525456928</c:v>
                </c:pt>
                <c:pt idx="1295">
                  <c:v>7.5240882006450276</c:v>
                </c:pt>
                <c:pt idx="1296">
                  <c:v>7.52458993363076</c:v>
                </c:pt>
                <c:pt idx="1297">
                  <c:v>7.5246902802279028</c:v>
                </c:pt>
                <c:pt idx="1298">
                  <c:v>7.5254428797065094</c:v>
                </c:pt>
                <c:pt idx="1299">
                  <c:v>7.5250414933179206</c:v>
                </c:pt>
                <c:pt idx="1300">
                  <c:v>7.5260951325879555</c:v>
                </c:pt>
                <c:pt idx="1301">
                  <c:v>7.5263961723794015</c:v>
                </c:pt>
                <c:pt idx="1302">
                  <c:v>7.527650504843721</c:v>
                </c:pt>
                <c:pt idx="1303">
                  <c:v>7.5282024111280421</c:v>
                </c:pt>
                <c:pt idx="1304">
                  <c:v>7.5284031043223276</c:v>
                </c:pt>
                <c:pt idx="1305">
                  <c:v>7.5287041441137736</c:v>
                </c:pt>
                <c:pt idx="1306">
                  <c:v>7.5299083032795213</c:v>
                </c:pt>
                <c:pt idx="1307">
                  <c:v>7.5296574367866649</c:v>
                </c:pt>
                <c:pt idx="1308">
                  <c:v>7.5303598629666819</c:v>
                </c:pt>
                <c:pt idx="1309">
                  <c:v>7.5309619425495562</c:v>
                </c:pt>
                <c:pt idx="1310">
                  <c:v>7.5308615959524134</c:v>
                </c:pt>
                <c:pt idx="1311">
                  <c:v>7.5320657551181798</c:v>
                </c:pt>
                <c:pt idx="1312">
                  <c:v>7.5322664483124653</c:v>
                </c:pt>
                <c:pt idx="1313">
                  <c:v>7.5323166216110362</c:v>
                </c:pt>
                <c:pt idx="1314">
                  <c:v>7.5330190477910719</c:v>
                </c:pt>
                <c:pt idx="1315">
                  <c:v>7.5338218205682494</c:v>
                </c:pt>
                <c:pt idx="1316">
                  <c:v>7.533671300672518</c:v>
                </c:pt>
                <c:pt idx="1317">
                  <c:v>7.5350259797339971</c:v>
                </c:pt>
                <c:pt idx="1318">
                  <c:v>7.5355778860183005</c:v>
                </c:pt>
                <c:pt idx="1319">
                  <c:v>7.5354273661225868</c:v>
                </c:pt>
                <c:pt idx="1320">
                  <c:v>7.5362301388997643</c:v>
                </c:pt>
                <c:pt idx="1321">
                  <c:v>7.5366315252883354</c:v>
                </c:pt>
                <c:pt idx="1322">
                  <c:v>7.5368322184826395</c:v>
                </c:pt>
                <c:pt idx="1323">
                  <c:v>7.537434298065512</c:v>
                </c:pt>
                <c:pt idx="1324">
                  <c:v>7.5382872441412623</c:v>
                </c:pt>
                <c:pt idx="1325">
                  <c:v>7.5382370708426905</c:v>
                </c:pt>
                <c:pt idx="1326">
                  <c:v>7.5390398436198689</c:v>
                </c:pt>
                <c:pt idx="1327">
                  <c:v>7.5390398436198689</c:v>
                </c:pt>
                <c:pt idx="1328">
                  <c:v>7.5398426163970269</c:v>
                </c:pt>
                <c:pt idx="1329">
                  <c:v>7.5400433095913311</c:v>
                </c:pt>
                <c:pt idx="1330">
                  <c:v>7.5404446959799198</c:v>
                </c:pt>
                <c:pt idx="1331">
                  <c:v>7.5411471221599369</c:v>
                </c:pt>
                <c:pt idx="1332">
                  <c:v>7.541749201742812</c:v>
                </c:pt>
                <c:pt idx="1333">
                  <c:v>7.5425519745199887</c:v>
                </c:pt>
                <c:pt idx="1334">
                  <c:v>7.5428530143114347</c:v>
                </c:pt>
                <c:pt idx="1335">
                  <c:v>7.5433045739985953</c:v>
                </c:pt>
                <c:pt idx="1336">
                  <c:v>7.5432042274014339</c:v>
                </c:pt>
                <c:pt idx="1337">
                  <c:v>7.5441575200743269</c:v>
                </c:pt>
                <c:pt idx="1338">
                  <c:v>7.5446090797614866</c:v>
                </c:pt>
                <c:pt idx="1339">
                  <c:v>7.5447094263586463</c:v>
                </c:pt>
                <c:pt idx="1340">
                  <c:v>7.545813238927253</c:v>
                </c:pt>
                <c:pt idx="1341">
                  <c:v>7.5458634122258239</c:v>
                </c:pt>
                <c:pt idx="1342">
                  <c:v>7.54651566510727</c:v>
                </c:pt>
                <c:pt idx="1343">
                  <c:v>7.5470173980930202</c:v>
                </c:pt>
                <c:pt idx="1344">
                  <c:v>7.5473184378844484</c:v>
                </c:pt>
                <c:pt idx="1345">
                  <c:v>7.5479205174673218</c:v>
                </c:pt>
                <c:pt idx="1346">
                  <c:v>7.5483219038559106</c:v>
                </c:pt>
                <c:pt idx="1347">
                  <c:v>7.5486229436473566</c:v>
                </c:pt>
                <c:pt idx="1348">
                  <c:v>7.548873810140214</c:v>
                </c:pt>
                <c:pt idx="1349">
                  <c:v>7.5495260630216778</c:v>
                </c:pt>
                <c:pt idx="1350">
                  <c:v>7.5500779693059794</c:v>
                </c:pt>
                <c:pt idx="1351">
                  <c:v>7.5501783159031222</c:v>
                </c:pt>
                <c:pt idx="1352">
                  <c:v>7.5513323017703176</c:v>
                </c:pt>
                <c:pt idx="1353">
                  <c:v>7.5514326483674603</c:v>
                </c:pt>
                <c:pt idx="1354">
                  <c:v>7.5519343813531927</c:v>
                </c:pt>
                <c:pt idx="1355">
                  <c:v>7.552536460936067</c:v>
                </c:pt>
                <c:pt idx="1356">
                  <c:v>7.5529880206232258</c:v>
                </c:pt>
                <c:pt idx="1357">
                  <c:v>7.5536904468032615</c:v>
                </c:pt>
                <c:pt idx="1358">
                  <c:v>7.5536402735046897</c:v>
                </c:pt>
                <c:pt idx="1359">
                  <c:v>7.5544932195804213</c:v>
                </c:pt>
                <c:pt idx="1360">
                  <c:v>7.5547942593718682</c:v>
                </c:pt>
                <c:pt idx="1361">
                  <c:v>7.5557977253433304</c:v>
                </c:pt>
                <c:pt idx="1362">
                  <c:v>7.5557977253433304</c:v>
                </c:pt>
                <c:pt idx="1363">
                  <c:v>7.5566506714190798</c:v>
                </c:pt>
                <c:pt idx="1364">
                  <c:v>7.5567510180162225</c:v>
                </c:pt>
                <c:pt idx="1365">
                  <c:v>7.5567510180162225</c:v>
                </c:pt>
                <c:pt idx="1366">
                  <c:v>7.5569517112105258</c:v>
                </c:pt>
                <c:pt idx="1367">
                  <c:v>7.5580053504805598</c:v>
                </c:pt>
                <c:pt idx="1368">
                  <c:v>7.5585572567648622</c:v>
                </c:pt>
                <c:pt idx="1369">
                  <c:v>7.5595105494377552</c:v>
                </c:pt>
                <c:pt idx="1370">
                  <c:v>7.5593098562434697</c:v>
                </c:pt>
                <c:pt idx="1371">
                  <c:v>7.5597112426320408</c:v>
                </c:pt>
                <c:pt idx="1372">
                  <c:v>7.5600624557220577</c:v>
                </c:pt>
                <c:pt idx="1373">
                  <c:v>7.5608652284992344</c:v>
                </c:pt>
                <c:pt idx="1374">
                  <c:v>7.5611662682906813</c:v>
                </c:pt>
                <c:pt idx="1375">
                  <c:v>7.5611662682906813</c:v>
                </c:pt>
                <c:pt idx="1376">
                  <c:v>7.5621195609635734</c:v>
                </c:pt>
                <c:pt idx="1377">
                  <c:v>7.5624707740535726</c:v>
                </c:pt>
                <c:pt idx="1378">
                  <c:v>7.5634742400250348</c:v>
                </c:pt>
                <c:pt idx="1379">
                  <c:v>7.5637251065179099</c:v>
                </c:pt>
                <c:pt idx="1380">
                  <c:v>7.5641766662050705</c:v>
                </c:pt>
                <c:pt idx="1381">
                  <c:v>7.5644275326979455</c:v>
                </c:pt>
                <c:pt idx="1382">
                  <c:v>7.5650797855793916</c:v>
                </c:pt>
                <c:pt idx="1383">
                  <c:v>7.5655313452665505</c:v>
                </c:pt>
                <c:pt idx="1384">
                  <c:v>7.5655815185651214</c:v>
                </c:pt>
                <c:pt idx="1385">
                  <c:v>7.5663842913422998</c:v>
                </c:pt>
                <c:pt idx="1386">
                  <c:v>7.5669863709251741</c:v>
                </c:pt>
                <c:pt idx="1387">
                  <c:v>7.5667355044322999</c:v>
                </c:pt>
                <c:pt idx="1388">
                  <c:v>7.5678393170009244</c:v>
                </c:pt>
                <c:pt idx="1389">
                  <c:v>7.5681403567923518</c:v>
                </c:pt>
                <c:pt idx="1390">
                  <c:v>7.5686420897780824</c:v>
                </c:pt>
                <c:pt idx="1391">
                  <c:v>7.5691939960624035</c:v>
                </c:pt>
                <c:pt idx="1392">
                  <c:v>7.5696455557495641</c:v>
                </c:pt>
                <c:pt idx="1393">
                  <c:v>7.5697459023467069</c:v>
                </c:pt>
                <c:pt idx="1394">
                  <c:v>7.5700971154367247</c:v>
                </c:pt>
                <c:pt idx="1395">
                  <c:v>7.5702476353324393</c:v>
                </c:pt>
                <c:pt idx="1396">
                  <c:v>7.5711507547067587</c:v>
                </c:pt>
                <c:pt idx="1397">
                  <c:v>7.5718531808867757</c:v>
                </c:pt>
                <c:pt idx="1398">
                  <c:v>7.5719535274839185</c:v>
                </c:pt>
                <c:pt idx="1399">
                  <c:v>7.5723549138725073</c:v>
                </c:pt>
                <c:pt idx="1400">
                  <c:v>7.5732580332468284</c:v>
                </c:pt>
                <c:pt idx="1401">
                  <c:v>7.5733082065453994</c:v>
                </c:pt>
                <c:pt idx="1402">
                  <c:v>7.5738601128297196</c:v>
                </c:pt>
                <c:pt idx="1403">
                  <c:v>7.5748635788011836</c:v>
                </c:pt>
                <c:pt idx="1404">
                  <c:v>7.5749137520997545</c:v>
                </c:pt>
                <c:pt idx="1405">
                  <c:v>7.575415485085486</c:v>
                </c:pt>
                <c:pt idx="1406">
                  <c:v>7.5760175646683594</c:v>
                </c:pt>
                <c:pt idx="1407">
                  <c:v>7.5769708573412515</c:v>
                </c:pt>
                <c:pt idx="1408">
                  <c:v>7.5767199908483951</c:v>
                </c:pt>
                <c:pt idx="1409">
                  <c:v>7.5777234568198581</c:v>
                </c:pt>
                <c:pt idx="1410">
                  <c:v>7.5775227636255549</c:v>
                </c:pt>
                <c:pt idx="1411">
                  <c:v>7.5781248432084478</c:v>
                </c:pt>
                <c:pt idx="1412">
                  <c:v>7.5790279625827672</c:v>
                </c:pt>
                <c:pt idx="1413">
                  <c:v>7.5787770960898921</c:v>
                </c:pt>
                <c:pt idx="1414">
                  <c:v>7.5795296955684988</c:v>
                </c:pt>
                <c:pt idx="1415">
                  <c:v>7.580131775151373</c:v>
                </c:pt>
                <c:pt idx="1416">
                  <c:v>7.5802822950470876</c:v>
                </c:pt>
                <c:pt idx="1417">
                  <c:v>7.5809345479285497</c:v>
                </c:pt>
                <c:pt idx="1418">
                  <c:v>7.5815366275114249</c:v>
                </c:pt>
                <c:pt idx="1419">
                  <c:v>7.5817874940042813</c:v>
                </c:pt>
                <c:pt idx="1420">
                  <c:v>7.5819881871985846</c:v>
                </c:pt>
                <c:pt idx="1421">
                  <c:v>7.582489920184317</c:v>
                </c:pt>
                <c:pt idx="1422">
                  <c:v>7.5826404400800307</c:v>
                </c:pt>
                <c:pt idx="1423">
                  <c:v>7.5834432128572091</c:v>
                </c:pt>
                <c:pt idx="1424">
                  <c:v>7.5839449458429398</c:v>
                </c:pt>
                <c:pt idx="1425">
                  <c:v>7.584547025425814</c:v>
                </c:pt>
                <c:pt idx="1426">
                  <c:v>7.5843965055300995</c:v>
                </c:pt>
                <c:pt idx="1427">
                  <c:v>7.585851531188724</c:v>
                </c:pt>
                <c:pt idx="1428">
                  <c:v>7.5859518777858668</c:v>
                </c:pt>
                <c:pt idx="1429">
                  <c:v>7.5862027442787401</c:v>
                </c:pt>
                <c:pt idx="1430">
                  <c:v>7.5865037840701683</c:v>
                </c:pt>
                <c:pt idx="1431">
                  <c:v>7.5871058636530613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306-4AC0-A8FC-060E58C8F346}"/>
            </c:ext>
          </c:extLst>
        </c:ser>
        <c:ser>
          <c:idx val="1"/>
          <c:order val="1"/>
          <c:tx>
            <c:strRef>
              <c:f>Data!$H$2</c:f>
              <c:strCache>
                <c:ptCount val="1"/>
                <c:pt idx="0">
                  <c:v>7.5N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Data!$N$3:$N$1428</c:f>
              <c:numCache>
                <c:formatCode>General</c:formatCode>
                <c:ptCount val="1426"/>
                <c:pt idx="0">
                  <c:v>4.01400000000001</c:v>
                </c:pt>
                <c:pt idx="1">
                  <c:v>5.8509999999999991</c:v>
                </c:pt>
                <c:pt idx="2">
                  <c:v>5.9350000000000591</c:v>
                </c:pt>
                <c:pt idx="3">
                  <c:v>5.9890000000000327</c:v>
                </c:pt>
                <c:pt idx="4">
                  <c:v>6.0430000000000064</c:v>
                </c:pt>
                <c:pt idx="5">
                  <c:v>6.0875000000000909</c:v>
                </c:pt>
                <c:pt idx="6">
                  <c:v>6.1320000000000618</c:v>
                </c:pt>
                <c:pt idx="7">
                  <c:v>6.1850000000000591</c:v>
                </c:pt>
                <c:pt idx="8">
                  <c:v>6.2380000000000564</c:v>
                </c:pt>
                <c:pt idx="9">
                  <c:v>6.2905000000000655</c:v>
                </c:pt>
                <c:pt idx="10">
                  <c:v>6.3430000000000746</c:v>
                </c:pt>
                <c:pt idx="11">
                  <c:v>6.3885000000000218</c:v>
                </c:pt>
                <c:pt idx="12">
                  <c:v>6.4340000000000828</c:v>
                </c:pt>
                <c:pt idx="13">
                  <c:v>6.48700000000008</c:v>
                </c:pt>
                <c:pt idx="14">
                  <c:v>6.5400000000000773</c:v>
                </c:pt>
                <c:pt idx="15">
                  <c:v>6.5845000000000482</c:v>
                </c:pt>
                <c:pt idx="16">
                  <c:v>6.6290000000000191</c:v>
                </c:pt>
                <c:pt idx="17">
                  <c:v>6.6820000000000164</c:v>
                </c:pt>
                <c:pt idx="18">
                  <c:v>6.7350000000000136</c:v>
                </c:pt>
                <c:pt idx="19">
                  <c:v>6.7880000000000109</c:v>
                </c:pt>
                <c:pt idx="20">
                  <c:v>6.8410000000000082</c:v>
                </c:pt>
                <c:pt idx="21">
                  <c:v>7.08400000000006</c:v>
                </c:pt>
                <c:pt idx="22">
                  <c:v>7.3269999999999982</c:v>
                </c:pt>
                <c:pt idx="23">
                  <c:v>17.33400000000006</c:v>
                </c:pt>
                <c:pt idx="24">
                  <c:v>27.330000000000041</c:v>
                </c:pt>
                <c:pt idx="25">
                  <c:v>37.339000000000055</c:v>
                </c:pt>
                <c:pt idx="26">
                  <c:v>47.326999999999998</c:v>
                </c:pt>
                <c:pt idx="27">
                  <c:v>57.331000000000017</c:v>
                </c:pt>
                <c:pt idx="28">
                  <c:v>67.326999999999998</c:v>
                </c:pt>
                <c:pt idx="29">
                  <c:v>77.337000000000103</c:v>
                </c:pt>
                <c:pt idx="30">
                  <c:v>87.335000000000036</c:v>
                </c:pt>
                <c:pt idx="31">
                  <c:v>97.335000000000036</c:v>
                </c:pt>
                <c:pt idx="32">
                  <c:v>107.33300000000008</c:v>
                </c:pt>
                <c:pt idx="33">
                  <c:v>117.3370000000001</c:v>
                </c:pt>
                <c:pt idx="34">
                  <c:v>127.33600000000001</c:v>
                </c:pt>
                <c:pt idx="35">
                  <c:v>137.33500000000004</c:v>
                </c:pt>
                <c:pt idx="36">
                  <c:v>147.33900000000006</c:v>
                </c:pt>
                <c:pt idx="37">
                  <c:v>157.33500000000004</c:v>
                </c:pt>
                <c:pt idx="38">
                  <c:v>167.33100000000002</c:v>
                </c:pt>
                <c:pt idx="39">
                  <c:v>177.3420000000001</c:v>
                </c:pt>
                <c:pt idx="40">
                  <c:v>187.33800000000008</c:v>
                </c:pt>
                <c:pt idx="41">
                  <c:v>197.33800000000008</c:v>
                </c:pt>
                <c:pt idx="42">
                  <c:v>207.33500000000004</c:v>
                </c:pt>
                <c:pt idx="43">
                  <c:v>217.33600000000001</c:v>
                </c:pt>
                <c:pt idx="44">
                  <c:v>227.3370000000001</c:v>
                </c:pt>
                <c:pt idx="45">
                  <c:v>237.33600000000001</c:v>
                </c:pt>
                <c:pt idx="46">
                  <c:v>247.33900000000006</c:v>
                </c:pt>
                <c:pt idx="47">
                  <c:v>257.34300000000007</c:v>
                </c:pt>
                <c:pt idx="48">
                  <c:v>267.33000000000004</c:v>
                </c:pt>
                <c:pt idx="49">
                  <c:v>277.3420000000001</c:v>
                </c:pt>
                <c:pt idx="50">
                  <c:v>287.3420000000001</c:v>
                </c:pt>
                <c:pt idx="51">
                  <c:v>297.3370000000001</c:v>
                </c:pt>
                <c:pt idx="52">
                  <c:v>307.34400000000005</c:v>
                </c:pt>
                <c:pt idx="53">
                  <c:v>317.34300000000007</c:v>
                </c:pt>
                <c:pt idx="54">
                  <c:v>327.34400000000005</c:v>
                </c:pt>
                <c:pt idx="55">
                  <c:v>337.33800000000008</c:v>
                </c:pt>
                <c:pt idx="56">
                  <c:v>347.34000000000003</c:v>
                </c:pt>
                <c:pt idx="57">
                  <c:v>357.34300000000007</c:v>
                </c:pt>
                <c:pt idx="58">
                  <c:v>367.33699999999999</c:v>
                </c:pt>
                <c:pt idx="59">
                  <c:v>377.33400000000006</c:v>
                </c:pt>
                <c:pt idx="60">
                  <c:v>387.33300000000008</c:v>
                </c:pt>
                <c:pt idx="61">
                  <c:v>397.33200000000011</c:v>
                </c:pt>
                <c:pt idx="62">
                  <c:v>407.33600000000001</c:v>
                </c:pt>
                <c:pt idx="63">
                  <c:v>417.33899999999994</c:v>
                </c:pt>
                <c:pt idx="64">
                  <c:v>427.34300000000007</c:v>
                </c:pt>
                <c:pt idx="65">
                  <c:v>437.33500000000004</c:v>
                </c:pt>
                <c:pt idx="66">
                  <c:v>447.346</c:v>
                </c:pt>
                <c:pt idx="67">
                  <c:v>457.33400000000006</c:v>
                </c:pt>
                <c:pt idx="68">
                  <c:v>467.33899999999994</c:v>
                </c:pt>
                <c:pt idx="69">
                  <c:v>477.33799999999997</c:v>
                </c:pt>
                <c:pt idx="70">
                  <c:v>487.33699999999999</c:v>
                </c:pt>
                <c:pt idx="71">
                  <c:v>497.34500000000003</c:v>
                </c:pt>
                <c:pt idx="72">
                  <c:v>507.34300000000007</c:v>
                </c:pt>
                <c:pt idx="73">
                  <c:v>517.34100000000012</c:v>
                </c:pt>
                <c:pt idx="74">
                  <c:v>527.33400000000006</c:v>
                </c:pt>
                <c:pt idx="75">
                  <c:v>537.34799999999996</c:v>
                </c:pt>
                <c:pt idx="76">
                  <c:v>547.33899999999994</c:v>
                </c:pt>
                <c:pt idx="77">
                  <c:v>557.33400000000006</c:v>
                </c:pt>
                <c:pt idx="78">
                  <c:v>567.34500000000003</c:v>
                </c:pt>
                <c:pt idx="79">
                  <c:v>577.34400000000005</c:v>
                </c:pt>
                <c:pt idx="80">
                  <c:v>587.3420000000001</c:v>
                </c:pt>
                <c:pt idx="81">
                  <c:v>597.34500000000003</c:v>
                </c:pt>
                <c:pt idx="82">
                  <c:v>607.34000000000015</c:v>
                </c:pt>
                <c:pt idx="83">
                  <c:v>617.33699999999999</c:v>
                </c:pt>
                <c:pt idx="84">
                  <c:v>627.33699999999999</c:v>
                </c:pt>
                <c:pt idx="85">
                  <c:v>637.3420000000001</c:v>
                </c:pt>
                <c:pt idx="86">
                  <c:v>647.34300000000007</c:v>
                </c:pt>
                <c:pt idx="87">
                  <c:v>657.34300000000007</c:v>
                </c:pt>
                <c:pt idx="88">
                  <c:v>667.34100000000012</c:v>
                </c:pt>
                <c:pt idx="89">
                  <c:v>677.34699999999998</c:v>
                </c:pt>
                <c:pt idx="90">
                  <c:v>687.34300000000007</c:v>
                </c:pt>
                <c:pt idx="91">
                  <c:v>697.35200000000009</c:v>
                </c:pt>
                <c:pt idx="92">
                  <c:v>707.34000000000015</c:v>
                </c:pt>
                <c:pt idx="93">
                  <c:v>717.33799999999997</c:v>
                </c:pt>
                <c:pt idx="94">
                  <c:v>727.346</c:v>
                </c:pt>
                <c:pt idx="95">
                  <c:v>737.34100000000012</c:v>
                </c:pt>
                <c:pt idx="96">
                  <c:v>747.34100000000012</c:v>
                </c:pt>
                <c:pt idx="97">
                  <c:v>757.33899999999994</c:v>
                </c:pt>
                <c:pt idx="98">
                  <c:v>767.34699999999998</c:v>
                </c:pt>
                <c:pt idx="99">
                  <c:v>777.34300000000007</c:v>
                </c:pt>
                <c:pt idx="100">
                  <c:v>787.34000000000015</c:v>
                </c:pt>
                <c:pt idx="101">
                  <c:v>797.3420000000001</c:v>
                </c:pt>
                <c:pt idx="102">
                  <c:v>807.34300000000007</c:v>
                </c:pt>
                <c:pt idx="103">
                  <c:v>817.35300000000007</c:v>
                </c:pt>
                <c:pt idx="104">
                  <c:v>827.35100000000011</c:v>
                </c:pt>
                <c:pt idx="105">
                  <c:v>837.35000000000014</c:v>
                </c:pt>
                <c:pt idx="106">
                  <c:v>847.35000000000014</c:v>
                </c:pt>
                <c:pt idx="107">
                  <c:v>857.34400000000005</c:v>
                </c:pt>
                <c:pt idx="108">
                  <c:v>867.35200000000009</c:v>
                </c:pt>
                <c:pt idx="109">
                  <c:v>877.34900000000016</c:v>
                </c:pt>
                <c:pt idx="110">
                  <c:v>887.34799999999996</c:v>
                </c:pt>
                <c:pt idx="111">
                  <c:v>897.34000000000015</c:v>
                </c:pt>
                <c:pt idx="112">
                  <c:v>907.34500000000003</c:v>
                </c:pt>
                <c:pt idx="113">
                  <c:v>917.34400000000005</c:v>
                </c:pt>
                <c:pt idx="114">
                  <c:v>927.33899999999994</c:v>
                </c:pt>
                <c:pt idx="115">
                  <c:v>937.35400000000004</c:v>
                </c:pt>
                <c:pt idx="116">
                  <c:v>947.35500000000002</c:v>
                </c:pt>
                <c:pt idx="117">
                  <c:v>957.3420000000001</c:v>
                </c:pt>
                <c:pt idx="118">
                  <c:v>967.346</c:v>
                </c:pt>
                <c:pt idx="119">
                  <c:v>977.346</c:v>
                </c:pt>
                <c:pt idx="120">
                  <c:v>987.35500000000002</c:v>
                </c:pt>
                <c:pt idx="121">
                  <c:v>997.3420000000001</c:v>
                </c:pt>
                <c:pt idx="122">
                  <c:v>1007.3410000000001</c:v>
                </c:pt>
                <c:pt idx="123">
                  <c:v>1017.345</c:v>
                </c:pt>
                <c:pt idx="124">
                  <c:v>1027.3400000000001</c:v>
                </c:pt>
                <c:pt idx="125">
                  <c:v>1037.345</c:v>
                </c:pt>
                <c:pt idx="126">
                  <c:v>1047.3500000000001</c:v>
                </c:pt>
                <c:pt idx="127">
                  <c:v>1057.345</c:v>
                </c:pt>
                <c:pt idx="128">
                  <c:v>1067.3500000000001</c:v>
                </c:pt>
                <c:pt idx="129">
                  <c:v>1077.3440000000001</c:v>
                </c:pt>
                <c:pt idx="130">
                  <c:v>1087.3500000000001</c:v>
                </c:pt>
                <c:pt idx="131">
                  <c:v>1097.3530000000001</c:v>
                </c:pt>
                <c:pt idx="132">
                  <c:v>1107.3530000000001</c:v>
                </c:pt>
                <c:pt idx="133">
                  <c:v>1117.3520000000001</c:v>
                </c:pt>
                <c:pt idx="134">
                  <c:v>1127.357</c:v>
                </c:pt>
                <c:pt idx="135">
                  <c:v>1137.3500000000001</c:v>
                </c:pt>
                <c:pt idx="136">
                  <c:v>1147.356</c:v>
                </c:pt>
                <c:pt idx="137">
                  <c:v>1157.346</c:v>
                </c:pt>
                <c:pt idx="138">
                  <c:v>1167.346</c:v>
                </c:pt>
                <c:pt idx="139">
                  <c:v>1177.3490000000002</c:v>
                </c:pt>
                <c:pt idx="140">
                  <c:v>1187.357</c:v>
                </c:pt>
                <c:pt idx="141">
                  <c:v>1197.3490000000002</c:v>
                </c:pt>
                <c:pt idx="142">
                  <c:v>1207.3500000000001</c:v>
                </c:pt>
                <c:pt idx="143">
                  <c:v>1217.347</c:v>
                </c:pt>
                <c:pt idx="144">
                  <c:v>1227.347</c:v>
                </c:pt>
                <c:pt idx="145">
                  <c:v>1237.345</c:v>
                </c:pt>
                <c:pt idx="146">
                  <c:v>1247.345</c:v>
                </c:pt>
                <c:pt idx="147">
                  <c:v>1257.3510000000001</c:v>
                </c:pt>
                <c:pt idx="148">
                  <c:v>1267.356</c:v>
                </c:pt>
                <c:pt idx="149">
                  <c:v>1277.347</c:v>
                </c:pt>
                <c:pt idx="150">
                  <c:v>1287.355</c:v>
                </c:pt>
                <c:pt idx="151">
                  <c:v>1297.346</c:v>
                </c:pt>
                <c:pt idx="152">
                  <c:v>1307.3430000000001</c:v>
                </c:pt>
                <c:pt idx="153">
                  <c:v>1317.3530000000001</c:v>
                </c:pt>
                <c:pt idx="154">
                  <c:v>1327.3579999999999</c:v>
                </c:pt>
                <c:pt idx="155">
                  <c:v>1337.3500000000001</c:v>
                </c:pt>
                <c:pt idx="156">
                  <c:v>1347.346</c:v>
                </c:pt>
                <c:pt idx="157">
                  <c:v>1357.3440000000001</c:v>
                </c:pt>
                <c:pt idx="158">
                  <c:v>1367.3530000000001</c:v>
                </c:pt>
                <c:pt idx="159">
                  <c:v>1377.3520000000001</c:v>
                </c:pt>
                <c:pt idx="160">
                  <c:v>1387.3510000000001</c:v>
                </c:pt>
                <c:pt idx="161">
                  <c:v>1397.346</c:v>
                </c:pt>
                <c:pt idx="162">
                  <c:v>1407.357</c:v>
                </c:pt>
                <c:pt idx="163">
                  <c:v>1417.35</c:v>
                </c:pt>
                <c:pt idx="164">
                  <c:v>1427.3490000000002</c:v>
                </c:pt>
                <c:pt idx="165">
                  <c:v>1437.3470000000002</c:v>
                </c:pt>
                <c:pt idx="166">
                  <c:v>1447.346</c:v>
                </c:pt>
                <c:pt idx="167">
                  <c:v>1457.3450000000003</c:v>
                </c:pt>
                <c:pt idx="168">
                  <c:v>1467.3589999999999</c:v>
                </c:pt>
                <c:pt idx="169">
                  <c:v>1477.3470000000002</c:v>
                </c:pt>
                <c:pt idx="170">
                  <c:v>1487.35</c:v>
                </c:pt>
                <c:pt idx="171">
                  <c:v>1497.355</c:v>
                </c:pt>
                <c:pt idx="172">
                  <c:v>1507.3519999999999</c:v>
                </c:pt>
                <c:pt idx="173">
                  <c:v>1517.3470000000002</c:v>
                </c:pt>
                <c:pt idx="174">
                  <c:v>1527.3510000000001</c:v>
                </c:pt>
                <c:pt idx="175">
                  <c:v>1537.3540000000003</c:v>
                </c:pt>
                <c:pt idx="176">
                  <c:v>1547.3530000000001</c:v>
                </c:pt>
                <c:pt idx="177">
                  <c:v>1557.3470000000002</c:v>
                </c:pt>
                <c:pt idx="178">
                  <c:v>1567.35</c:v>
                </c:pt>
                <c:pt idx="179">
                  <c:v>1577.346</c:v>
                </c:pt>
                <c:pt idx="180">
                  <c:v>1587.35</c:v>
                </c:pt>
                <c:pt idx="181">
                  <c:v>1597.3510000000001</c:v>
                </c:pt>
                <c:pt idx="182">
                  <c:v>1607.357</c:v>
                </c:pt>
                <c:pt idx="183">
                  <c:v>1617.3440000000001</c:v>
                </c:pt>
                <c:pt idx="184">
                  <c:v>1627.3580000000002</c:v>
                </c:pt>
                <c:pt idx="185">
                  <c:v>1637.3530000000001</c:v>
                </c:pt>
                <c:pt idx="186">
                  <c:v>1647.3560000000002</c:v>
                </c:pt>
                <c:pt idx="187">
                  <c:v>1657.3470000000002</c:v>
                </c:pt>
                <c:pt idx="188">
                  <c:v>1667.3470000000002</c:v>
                </c:pt>
                <c:pt idx="189">
                  <c:v>1677.35</c:v>
                </c:pt>
                <c:pt idx="190">
                  <c:v>1687.3440000000001</c:v>
                </c:pt>
                <c:pt idx="191">
                  <c:v>1697.3560000000002</c:v>
                </c:pt>
                <c:pt idx="192">
                  <c:v>1707.348</c:v>
                </c:pt>
                <c:pt idx="193">
                  <c:v>1717.3470000000002</c:v>
                </c:pt>
                <c:pt idx="194">
                  <c:v>1727.346</c:v>
                </c:pt>
                <c:pt idx="195">
                  <c:v>1737.3540000000003</c:v>
                </c:pt>
                <c:pt idx="196">
                  <c:v>1747.355</c:v>
                </c:pt>
                <c:pt idx="197">
                  <c:v>1757.3470000000002</c:v>
                </c:pt>
                <c:pt idx="198">
                  <c:v>1767.3470000000002</c:v>
                </c:pt>
                <c:pt idx="199">
                  <c:v>1777.3560000000002</c:v>
                </c:pt>
                <c:pt idx="200">
                  <c:v>1787.3510000000001</c:v>
                </c:pt>
                <c:pt idx="201">
                  <c:v>1797.348</c:v>
                </c:pt>
                <c:pt idx="202">
                  <c:v>1807.348</c:v>
                </c:pt>
                <c:pt idx="203">
                  <c:v>1817.3470000000002</c:v>
                </c:pt>
                <c:pt idx="204">
                  <c:v>1827.3609999999999</c:v>
                </c:pt>
                <c:pt idx="205">
                  <c:v>1837.346</c:v>
                </c:pt>
                <c:pt idx="206">
                  <c:v>1847.3530000000001</c:v>
                </c:pt>
                <c:pt idx="207">
                  <c:v>1857.348</c:v>
                </c:pt>
                <c:pt idx="208">
                  <c:v>1867.3580000000002</c:v>
                </c:pt>
                <c:pt idx="209">
                  <c:v>1877.3510000000001</c:v>
                </c:pt>
                <c:pt idx="210">
                  <c:v>1887.346</c:v>
                </c:pt>
                <c:pt idx="211">
                  <c:v>1897.3510000000001</c:v>
                </c:pt>
                <c:pt idx="212">
                  <c:v>1907.3560000000002</c:v>
                </c:pt>
                <c:pt idx="213">
                  <c:v>1917.348</c:v>
                </c:pt>
                <c:pt idx="214">
                  <c:v>1927.3510000000001</c:v>
                </c:pt>
                <c:pt idx="215">
                  <c:v>1937.3510000000001</c:v>
                </c:pt>
                <c:pt idx="216">
                  <c:v>1947.3490000000002</c:v>
                </c:pt>
                <c:pt idx="217">
                  <c:v>1957.3470000000002</c:v>
                </c:pt>
                <c:pt idx="218">
                  <c:v>1967.3510000000001</c:v>
                </c:pt>
                <c:pt idx="219">
                  <c:v>1977.3540000000003</c:v>
                </c:pt>
                <c:pt idx="220">
                  <c:v>1987.3560000000002</c:v>
                </c:pt>
                <c:pt idx="221">
                  <c:v>1997.355</c:v>
                </c:pt>
                <c:pt idx="222">
                  <c:v>2007.355</c:v>
                </c:pt>
                <c:pt idx="223">
                  <c:v>2017.355</c:v>
                </c:pt>
                <c:pt idx="224">
                  <c:v>2027.3560000000002</c:v>
                </c:pt>
                <c:pt idx="225">
                  <c:v>2037.3530000000001</c:v>
                </c:pt>
                <c:pt idx="226">
                  <c:v>2047.357</c:v>
                </c:pt>
                <c:pt idx="227">
                  <c:v>2057.3629999999998</c:v>
                </c:pt>
                <c:pt idx="228">
                  <c:v>2067.364</c:v>
                </c:pt>
                <c:pt idx="229">
                  <c:v>2077.3530000000001</c:v>
                </c:pt>
                <c:pt idx="230">
                  <c:v>2087.355</c:v>
                </c:pt>
                <c:pt idx="231">
                  <c:v>2097.366</c:v>
                </c:pt>
                <c:pt idx="232">
                  <c:v>2107.355</c:v>
                </c:pt>
                <c:pt idx="233">
                  <c:v>2117.3530000000001</c:v>
                </c:pt>
                <c:pt idx="234">
                  <c:v>2127.3540000000003</c:v>
                </c:pt>
                <c:pt idx="235">
                  <c:v>2137.366</c:v>
                </c:pt>
                <c:pt idx="236">
                  <c:v>2147.364</c:v>
                </c:pt>
                <c:pt idx="237">
                  <c:v>2157.3530000000001</c:v>
                </c:pt>
                <c:pt idx="238">
                  <c:v>2167.3519999999999</c:v>
                </c:pt>
                <c:pt idx="239">
                  <c:v>2177.3530000000001</c:v>
                </c:pt>
                <c:pt idx="240">
                  <c:v>2187.3620000000001</c:v>
                </c:pt>
                <c:pt idx="241">
                  <c:v>2197.3540000000003</c:v>
                </c:pt>
                <c:pt idx="242">
                  <c:v>2207.3580000000002</c:v>
                </c:pt>
                <c:pt idx="243">
                  <c:v>2217.3609999999999</c:v>
                </c:pt>
                <c:pt idx="244">
                  <c:v>2227.3620000000001</c:v>
                </c:pt>
                <c:pt idx="245">
                  <c:v>2237.3560000000002</c:v>
                </c:pt>
                <c:pt idx="246">
                  <c:v>2247.3650000000002</c:v>
                </c:pt>
                <c:pt idx="247">
                  <c:v>2257.3620000000001</c:v>
                </c:pt>
                <c:pt idx="248">
                  <c:v>2267.3650000000002</c:v>
                </c:pt>
                <c:pt idx="249">
                  <c:v>2277.3629999999998</c:v>
                </c:pt>
                <c:pt idx="250">
                  <c:v>2287.36</c:v>
                </c:pt>
                <c:pt idx="251">
                  <c:v>2297.3670000000002</c:v>
                </c:pt>
                <c:pt idx="252">
                  <c:v>2307.3560000000002</c:v>
                </c:pt>
                <c:pt idx="253">
                  <c:v>2317.3560000000002</c:v>
                </c:pt>
                <c:pt idx="254">
                  <c:v>2327.366</c:v>
                </c:pt>
                <c:pt idx="255">
                  <c:v>2337.364</c:v>
                </c:pt>
                <c:pt idx="256">
                  <c:v>2347.3580000000002</c:v>
                </c:pt>
                <c:pt idx="257">
                  <c:v>2357.3670000000002</c:v>
                </c:pt>
                <c:pt idx="258">
                  <c:v>2367.3620000000001</c:v>
                </c:pt>
                <c:pt idx="259">
                  <c:v>2377.3679999999999</c:v>
                </c:pt>
                <c:pt idx="260">
                  <c:v>2387.357</c:v>
                </c:pt>
                <c:pt idx="261">
                  <c:v>2397.355</c:v>
                </c:pt>
                <c:pt idx="262">
                  <c:v>2407.3679999999999</c:v>
                </c:pt>
                <c:pt idx="263">
                  <c:v>2417.3609999999999</c:v>
                </c:pt>
                <c:pt idx="264">
                  <c:v>2427.3540000000003</c:v>
                </c:pt>
                <c:pt idx="265">
                  <c:v>2437.3589999999999</c:v>
                </c:pt>
                <c:pt idx="266">
                  <c:v>2447.3589999999999</c:v>
                </c:pt>
                <c:pt idx="267">
                  <c:v>2457.3670000000002</c:v>
                </c:pt>
                <c:pt idx="268">
                  <c:v>2467.355</c:v>
                </c:pt>
                <c:pt idx="269">
                  <c:v>2477.3690000000001</c:v>
                </c:pt>
                <c:pt idx="270">
                  <c:v>2487.357</c:v>
                </c:pt>
                <c:pt idx="271">
                  <c:v>2497.3540000000003</c:v>
                </c:pt>
                <c:pt idx="272">
                  <c:v>2507.357</c:v>
                </c:pt>
                <c:pt idx="273">
                  <c:v>2517.3560000000002</c:v>
                </c:pt>
                <c:pt idx="274">
                  <c:v>2527.3589999999999</c:v>
                </c:pt>
                <c:pt idx="275">
                  <c:v>2537.3690000000001</c:v>
                </c:pt>
                <c:pt idx="276">
                  <c:v>2547.3679999999999</c:v>
                </c:pt>
                <c:pt idx="277">
                  <c:v>2557.36</c:v>
                </c:pt>
                <c:pt idx="278">
                  <c:v>2567.366</c:v>
                </c:pt>
                <c:pt idx="279">
                  <c:v>2577.3629999999998</c:v>
                </c:pt>
                <c:pt idx="280">
                  <c:v>2587.3679999999999</c:v>
                </c:pt>
                <c:pt idx="281">
                  <c:v>2597.3670000000002</c:v>
                </c:pt>
                <c:pt idx="282">
                  <c:v>2607.3589999999999</c:v>
                </c:pt>
                <c:pt idx="283">
                  <c:v>2617.3560000000002</c:v>
                </c:pt>
                <c:pt idx="284">
                  <c:v>2627.36</c:v>
                </c:pt>
                <c:pt idx="285">
                  <c:v>2637.3620000000001</c:v>
                </c:pt>
                <c:pt idx="286">
                  <c:v>2647.3650000000002</c:v>
                </c:pt>
                <c:pt idx="287">
                  <c:v>2657.3650000000002</c:v>
                </c:pt>
                <c:pt idx="288">
                  <c:v>2667.3650000000002</c:v>
                </c:pt>
                <c:pt idx="289">
                  <c:v>2677.3670000000002</c:v>
                </c:pt>
                <c:pt idx="290">
                  <c:v>2687.37</c:v>
                </c:pt>
                <c:pt idx="291">
                  <c:v>2697.3690000000001</c:v>
                </c:pt>
                <c:pt idx="292">
                  <c:v>2707.355</c:v>
                </c:pt>
                <c:pt idx="293">
                  <c:v>2717.3690000000001</c:v>
                </c:pt>
                <c:pt idx="294">
                  <c:v>2727.3690000000001</c:v>
                </c:pt>
                <c:pt idx="295">
                  <c:v>2737.3679999999999</c:v>
                </c:pt>
                <c:pt idx="296">
                  <c:v>2747.366</c:v>
                </c:pt>
                <c:pt idx="297">
                  <c:v>2757.364</c:v>
                </c:pt>
                <c:pt idx="298">
                  <c:v>2767.3609999999999</c:v>
                </c:pt>
                <c:pt idx="299">
                  <c:v>2777.364</c:v>
                </c:pt>
                <c:pt idx="300">
                  <c:v>2787.3650000000002</c:v>
                </c:pt>
                <c:pt idx="301">
                  <c:v>2797.3620000000001</c:v>
                </c:pt>
                <c:pt idx="302">
                  <c:v>2807.3710000000001</c:v>
                </c:pt>
                <c:pt idx="303">
                  <c:v>2817.364</c:v>
                </c:pt>
                <c:pt idx="304">
                  <c:v>2827.3629999999998</c:v>
                </c:pt>
                <c:pt idx="305">
                  <c:v>2837.3679999999999</c:v>
                </c:pt>
                <c:pt idx="306">
                  <c:v>2847.364</c:v>
                </c:pt>
                <c:pt idx="307">
                  <c:v>2857.3629999999998</c:v>
                </c:pt>
                <c:pt idx="308">
                  <c:v>2867.3629999999998</c:v>
                </c:pt>
                <c:pt idx="309">
                  <c:v>2877.3650000000002</c:v>
                </c:pt>
                <c:pt idx="310">
                  <c:v>2887.3679999999999</c:v>
                </c:pt>
                <c:pt idx="311">
                  <c:v>2897.3589999999999</c:v>
                </c:pt>
                <c:pt idx="312">
                  <c:v>2907.3670000000002</c:v>
                </c:pt>
                <c:pt idx="313">
                  <c:v>2917.3629999999998</c:v>
                </c:pt>
                <c:pt idx="314">
                  <c:v>2927.366</c:v>
                </c:pt>
                <c:pt idx="315">
                  <c:v>2937.36</c:v>
                </c:pt>
                <c:pt idx="316">
                  <c:v>2947.3589999999999</c:v>
                </c:pt>
                <c:pt idx="317">
                  <c:v>2957.3650000000002</c:v>
                </c:pt>
                <c:pt idx="318">
                  <c:v>2967.3650000000002</c:v>
                </c:pt>
                <c:pt idx="319">
                  <c:v>2977.3650000000002</c:v>
                </c:pt>
                <c:pt idx="320">
                  <c:v>2987.3580000000002</c:v>
                </c:pt>
                <c:pt idx="321">
                  <c:v>2997.3560000000002</c:v>
                </c:pt>
                <c:pt idx="322">
                  <c:v>3007.364</c:v>
                </c:pt>
                <c:pt idx="323">
                  <c:v>3017.3620000000001</c:v>
                </c:pt>
                <c:pt idx="324">
                  <c:v>3027.3670000000002</c:v>
                </c:pt>
                <c:pt idx="325">
                  <c:v>3037.3679999999999</c:v>
                </c:pt>
                <c:pt idx="326">
                  <c:v>3047.366</c:v>
                </c:pt>
                <c:pt idx="327">
                  <c:v>3057.36</c:v>
                </c:pt>
                <c:pt idx="328">
                  <c:v>3067.3690000000001</c:v>
                </c:pt>
                <c:pt idx="329">
                  <c:v>3077.3560000000002</c:v>
                </c:pt>
                <c:pt idx="330">
                  <c:v>3087.366</c:v>
                </c:pt>
                <c:pt idx="331">
                  <c:v>3097.3710000000001</c:v>
                </c:pt>
                <c:pt idx="332">
                  <c:v>3107.3629999999998</c:v>
                </c:pt>
                <c:pt idx="333">
                  <c:v>3117.3670000000002</c:v>
                </c:pt>
                <c:pt idx="334">
                  <c:v>3127.366</c:v>
                </c:pt>
                <c:pt idx="335">
                  <c:v>3137.357</c:v>
                </c:pt>
                <c:pt idx="336">
                  <c:v>3147.366</c:v>
                </c:pt>
                <c:pt idx="337">
                  <c:v>3157.364</c:v>
                </c:pt>
                <c:pt idx="338">
                  <c:v>3167.37</c:v>
                </c:pt>
                <c:pt idx="339">
                  <c:v>3177.3629999999998</c:v>
                </c:pt>
                <c:pt idx="340">
                  <c:v>3187.3609999999999</c:v>
                </c:pt>
                <c:pt idx="341">
                  <c:v>3197.3710000000001</c:v>
                </c:pt>
                <c:pt idx="342">
                  <c:v>3207.37</c:v>
                </c:pt>
                <c:pt idx="343">
                  <c:v>3217.3650000000002</c:v>
                </c:pt>
                <c:pt idx="344">
                  <c:v>3227.3589999999999</c:v>
                </c:pt>
                <c:pt idx="345">
                  <c:v>3237.357</c:v>
                </c:pt>
                <c:pt idx="346">
                  <c:v>3247.3670000000002</c:v>
                </c:pt>
                <c:pt idx="347">
                  <c:v>3257.3609999999999</c:v>
                </c:pt>
                <c:pt idx="348">
                  <c:v>3267.3690000000001</c:v>
                </c:pt>
                <c:pt idx="349">
                  <c:v>3277.37</c:v>
                </c:pt>
                <c:pt idx="350">
                  <c:v>3287.3650000000002</c:v>
                </c:pt>
                <c:pt idx="351">
                  <c:v>3297.37</c:v>
                </c:pt>
                <c:pt idx="352">
                  <c:v>3307.3670000000002</c:v>
                </c:pt>
                <c:pt idx="353">
                  <c:v>3317.3629999999998</c:v>
                </c:pt>
                <c:pt idx="354">
                  <c:v>3327.3679999999999</c:v>
                </c:pt>
                <c:pt idx="355">
                  <c:v>3337.3719999999998</c:v>
                </c:pt>
                <c:pt idx="356">
                  <c:v>3347.3719999999998</c:v>
                </c:pt>
                <c:pt idx="357">
                  <c:v>3357.364</c:v>
                </c:pt>
                <c:pt idx="358">
                  <c:v>3367.366</c:v>
                </c:pt>
                <c:pt idx="359">
                  <c:v>3377.3710000000001</c:v>
                </c:pt>
                <c:pt idx="360">
                  <c:v>3387.3629999999998</c:v>
                </c:pt>
                <c:pt idx="361">
                  <c:v>3397.3609999999999</c:v>
                </c:pt>
                <c:pt idx="362">
                  <c:v>3407.3560000000002</c:v>
                </c:pt>
                <c:pt idx="363">
                  <c:v>3417.37</c:v>
                </c:pt>
                <c:pt idx="364">
                  <c:v>3427.3710000000001</c:v>
                </c:pt>
                <c:pt idx="365">
                  <c:v>3437.3590000000004</c:v>
                </c:pt>
                <c:pt idx="366">
                  <c:v>3447.3720000000003</c:v>
                </c:pt>
                <c:pt idx="367">
                  <c:v>3457.3649999999998</c:v>
                </c:pt>
                <c:pt idx="368">
                  <c:v>3467.366</c:v>
                </c:pt>
                <c:pt idx="369">
                  <c:v>3477.3620000000001</c:v>
                </c:pt>
                <c:pt idx="370">
                  <c:v>3487.3680000000004</c:v>
                </c:pt>
                <c:pt idx="371">
                  <c:v>3497.3670000000002</c:v>
                </c:pt>
                <c:pt idx="372">
                  <c:v>3507.3680000000004</c:v>
                </c:pt>
                <c:pt idx="373">
                  <c:v>3517.3630000000003</c:v>
                </c:pt>
                <c:pt idx="374">
                  <c:v>3527.3609999999999</c:v>
                </c:pt>
                <c:pt idx="375">
                  <c:v>3537.3720000000003</c:v>
                </c:pt>
                <c:pt idx="376">
                  <c:v>3547.3670000000002</c:v>
                </c:pt>
                <c:pt idx="377">
                  <c:v>3557.3680000000004</c:v>
                </c:pt>
                <c:pt idx="378">
                  <c:v>3567.3599999999997</c:v>
                </c:pt>
                <c:pt idx="379">
                  <c:v>3577.3599999999997</c:v>
                </c:pt>
                <c:pt idx="380">
                  <c:v>3587.3599999999997</c:v>
                </c:pt>
                <c:pt idx="381">
                  <c:v>3597.3739999999998</c:v>
                </c:pt>
                <c:pt idx="382">
                  <c:v>3607.3630000000003</c:v>
                </c:pt>
                <c:pt idx="383">
                  <c:v>3617.3599999999997</c:v>
                </c:pt>
                <c:pt idx="384">
                  <c:v>3627.3680000000004</c:v>
                </c:pt>
                <c:pt idx="385">
                  <c:v>3637.3670000000002</c:v>
                </c:pt>
                <c:pt idx="386">
                  <c:v>3647.37</c:v>
                </c:pt>
                <c:pt idx="387">
                  <c:v>3657.37</c:v>
                </c:pt>
                <c:pt idx="388">
                  <c:v>3667.3739999999998</c:v>
                </c:pt>
                <c:pt idx="389">
                  <c:v>3677.37</c:v>
                </c:pt>
                <c:pt idx="390">
                  <c:v>3687.3689999999997</c:v>
                </c:pt>
                <c:pt idx="391">
                  <c:v>3697.3730000000005</c:v>
                </c:pt>
                <c:pt idx="392">
                  <c:v>3707.3620000000001</c:v>
                </c:pt>
                <c:pt idx="393">
                  <c:v>3717.3760000000002</c:v>
                </c:pt>
                <c:pt idx="394">
                  <c:v>3727.3739999999998</c:v>
                </c:pt>
                <c:pt idx="395">
                  <c:v>3737.3689999999997</c:v>
                </c:pt>
                <c:pt idx="396">
                  <c:v>3747.3649999999998</c:v>
                </c:pt>
                <c:pt idx="397">
                  <c:v>3757.3689999999997</c:v>
                </c:pt>
                <c:pt idx="398">
                  <c:v>3767.3710000000001</c:v>
                </c:pt>
                <c:pt idx="399">
                  <c:v>3777.3710000000001</c:v>
                </c:pt>
                <c:pt idx="400">
                  <c:v>3787.3689999999997</c:v>
                </c:pt>
                <c:pt idx="401">
                  <c:v>3797.3710000000001</c:v>
                </c:pt>
                <c:pt idx="402">
                  <c:v>3807.3730000000005</c:v>
                </c:pt>
                <c:pt idx="403">
                  <c:v>3817.3730000000005</c:v>
                </c:pt>
                <c:pt idx="404">
                  <c:v>3827.3649999999998</c:v>
                </c:pt>
                <c:pt idx="405">
                  <c:v>3837.3630000000003</c:v>
                </c:pt>
                <c:pt idx="406">
                  <c:v>3847.3770000000004</c:v>
                </c:pt>
                <c:pt idx="407">
                  <c:v>3857.3680000000004</c:v>
                </c:pt>
                <c:pt idx="408">
                  <c:v>3867.3689999999997</c:v>
                </c:pt>
                <c:pt idx="409">
                  <c:v>3877.3779999999997</c:v>
                </c:pt>
                <c:pt idx="410">
                  <c:v>3887.3739999999998</c:v>
                </c:pt>
                <c:pt idx="411">
                  <c:v>3897.3739999999998</c:v>
                </c:pt>
                <c:pt idx="412">
                  <c:v>3907.3680000000004</c:v>
                </c:pt>
                <c:pt idx="413">
                  <c:v>3917.3649999999998</c:v>
                </c:pt>
                <c:pt idx="414">
                  <c:v>3927.3730000000005</c:v>
                </c:pt>
                <c:pt idx="415">
                  <c:v>3937.3689999999997</c:v>
                </c:pt>
                <c:pt idx="416">
                  <c:v>3947.3710000000001</c:v>
                </c:pt>
                <c:pt idx="417">
                  <c:v>3957.375</c:v>
                </c:pt>
                <c:pt idx="418">
                  <c:v>3967.38</c:v>
                </c:pt>
                <c:pt idx="419">
                  <c:v>3977.3789999999999</c:v>
                </c:pt>
                <c:pt idx="420">
                  <c:v>3987.3779999999997</c:v>
                </c:pt>
                <c:pt idx="421">
                  <c:v>3997.3760000000002</c:v>
                </c:pt>
                <c:pt idx="422">
                  <c:v>4007.3739999999998</c:v>
                </c:pt>
                <c:pt idx="423">
                  <c:v>4017.37</c:v>
                </c:pt>
                <c:pt idx="424">
                  <c:v>4027.3720000000003</c:v>
                </c:pt>
                <c:pt idx="425">
                  <c:v>4037.3680000000004</c:v>
                </c:pt>
                <c:pt idx="426">
                  <c:v>4047.3730000000005</c:v>
                </c:pt>
                <c:pt idx="427">
                  <c:v>4057.375</c:v>
                </c:pt>
                <c:pt idx="428">
                  <c:v>4067.375</c:v>
                </c:pt>
                <c:pt idx="429">
                  <c:v>4077.3730000000005</c:v>
                </c:pt>
                <c:pt idx="430">
                  <c:v>4087.3730000000005</c:v>
                </c:pt>
                <c:pt idx="431">
                  <c:v>4097.3779999999997</c:v>
                </c:pt>
                <c:pt idx="432">
                  <c:v>4107.3670000000002</c:v>
                </c:pt>
                <c:pt idx="433">
                  <c:v>4117.375</c:v>
                </c:pt>
                <c:pt idx="434">
                  <c:v>4127.3779999999997</c:v>
                </c:pt>
                <c:pt idx="435">
                  <c:v>4137.3789999999999</c:v>
                </c:pt>
                <c:pt idx="436">
                  <c:v>4147.38</c:v>
                </c:pt>
                <c:pt idx="437">
                  <c:v>4157.366</c:v>
                </c:pt>
                <c:pt idx="438">
                  <c:v>4167.3730000000005</c:v>
                </c:pt>
                <c:pt idx="439">
                  <c:v>4177.3680000000004</c:v>
                </c:pt>
                <c:pt idx="440">
                  <c:v>4187.375</c:v>
                </c:pt>
                <c:pt idx="441">
                  <c:v>4197.3680000000004</c:v>
                </c:pt>
                <c:pt idx="442">
                  <c:v>4207.3789999999999</c:v>
                </c:pt>
                <c:pt idx="443">
                  <c:v>4217.3779999999997</c:v>
                </c:pt>
                <c:pt idx="444">
                  <c:v>4227.3689999999997</c:v>
                </c:pt>
                <c:pt idx="445">
                  <c:v>4237.3730000000005</c:v>
                </c:pt>
                <c:pt idx="446">
                  <c:v>4247.37</c:v>
                </c:pt>
                <c:pt idx="447">
                  <c:v>4257.3689999999997</c:v>
                </c:pt>
                <c:pt idx="448">
                  <c:v>4267.3670000000002</c:v>
                </c:pt>
                <c:pt idx="449">
                  <c:v>4277.3770000000004</c:v>
                </c:pt>
                <c:pt idx="450">
                  <c:v>4287.3710000000001</c:v>
                </c:pt>
                <c:pt idx="451">
                  <c:v>4297.38</c:v>
                </c:pt>
                <c:pt idx="452">
                  <c:v>4307.3739999999998</c:v>
                </c:pt>
                <c:pt idx="453">
                  <c:v>4317.3760000000002</c:v>
                </c:pt>
                <c:pt idx="454">
                  <c:v>4327.37</c:v>
                </c:pt>
                <c:pt idx="455">
                  <c:v>4337.3689999999997</c:v>
                </c:pt>
                <c:pt idx="456">
                  <c:v>4347.3770000000004</c:v>
                </c:pt>
                <c:pt idx="457">
                  <c:v>4357.3710000000001</c:v>
                </c:pt>
                <c:pt idx="458">
                  <c:v>4367.3739999999998</c:v>
                </c:pt>
                <c:pt idx="459">
                  <c:v>4377.3689999999997</c:v>
                </c:pt>
                <c:pt idx="460">
                  <c:v>4387.37</c:v>
                </c:pt>
                <c:pt idx="461">
                  <c:v>4397.3680000000004</c:v>
                </c:pt>
                <c:pt idx="462">
                  <c:v>4407.3730000000005</c:v>
                </c:pt>
                <c:pt idx="463">
                  <c:v>4417.3760000000002</c:v>
                </c:pt>
                <c:pt idx="464">
                  <c:v>4427.3720000000003</c:v>
                </c:pt>
                <c:pt idx="465">
                  <c:v>4437.3710000000001</c:v>
                </c:pt>
                <c:pt idx="466">
                  <c:v>4447.3739999999998</c:v>
                </c:pt>
                <c:pt idx="467">
                  <c:v>4457.3710000000001</c:v>
                </c:pt>
                <c:pt idx="468">
                  <c:v>4467.3710000000001</c:v>
                </c:pt>
                <c:pt idx="469">
                  <c:v>4477.3829999999998</c:v>
                </c:pt>
                <c:pt idx="470">
                  <c:v>4487.3680000000004</c:v>
                </c:pt>
                <c:pt idx="471">
                  <c:v>4497.3670000000002</c:v>
                </c:pt>
                <c:pt idx="472">
                  <c:v>4507.37</c:v>
                </c:pt>
                <c:pt idx="473">
                  <c:v>4517.375</c:v>
                </c:pt>
                <c:pt idx="474">
                  <c:v>4527.3760000000002</c:v>
                </c:pt>
                <c:pt idx="475">
                  <c:v>4537.3760000000002</c:v>
                </c:pt>
                <c:pt idx="476">
                  <c:v>4547.3789999999999</c:v>
                </c:pt>
                <c:pt idx="477">
                  <c:v>4557.3689999999997</c:v>
                </c:pt>
                <c:pt idx="478">
                  <c:v>4567.375</c:v>
                </c:pt>
                <c:pt idx="479">
                  <c:v>4577.37</c:v>
                </c:pt>
                <c:pt idx="480">
                  <c:v>4587.3739999999998</c:v>
                </c:pt>
                <c:pt idx="481">
                  <c:v>4597.3779999999997</c:v>
                </c:pt>
                <c:pt idx="482">
                  <c:v>4607.3789999999999</c:v>
                </c:pt>
                <c:pt idx="483">
                  <c:v>4617.3689999999997</c:v>
                </c:pt>
                <c:pt idx="484">
                  <c:v>4627.3770000000004</c:v>
                </c:pt>
                <c:pt idx="485">
                  <c:v>4637.375</c:v>
                </c:pt>
                <c:pt idx="486">
                  <c:v>4647.3819999999996</c:v>
                </c:pt>
                <c:pt idx="487">
                  <c:v>4657.375</c:v>
                </c:pt>
                <c:pt idx="488">
                  <c:v>4667.3819999999996</c:v>
                </c:pt>
                <c:pt idx="489">
                  <c:v>4677.3730000000005</c:v>
                </c:pt>
                <c:pt idx="490">
                  <c:v>4687.3819999999996</c:v>
                </c:pt>
                <c:pt idx="491">
                  <c:v>4697.3760000000002</c:v>
                </c:pt>
                <c:pt idx="492">
                  <c:v>4707.3720000000003</c:v>
                </c:pt>
                <c:pt idx="493">
                  <c:v>4717.3770000000004</c:v>
                </c:pt>
                <c:pt idx="494">
                  <c:v>4727.3739999999998</c:v>
                </c:pt>
                <c:pt idx="495">
                  <c:v>4737.3720000000003</c:v>
                </c:pt>
                <c:pt idx="496">
                  <c:v>4747.3730000000005</c:v>
                </c:pt>
                <c:pt idx="497">
                  <c:v>4757.3819999999996</c:v>
                </c:pt>
                <c:pt idx="498">
                  <c:v>4767.3770000000004</c:v>
                </c:pt>
                <c:pt idx="499">
                  <c:v>4777.3819999999996</c:v>
                </c:pt>
                <c:pt idx="500">
                  <c:v>4787.3739999999998</c:v>
                </c:pt>
                <c:pt idx="501">
                  <c:v>4797.3720000000003</c:v>
                </c:pt>
                <c:pt idx="502">
                  <c:v>4807.3770000000004</c:v>
                </c:pt>
                <c:pt idx="503">
                  <c:v>4817.37</c:v>
                </c:pt>
                <c:pt idx="504">
                  <c:v>4827.384</c:v>
                </c:pt>
                <c:pt idx="505">
                  <c:v>4837.3789999999999</c:v>
                </c:pt>
                <c:pt idx="506">
                  <c:v>4847.3760000000002</c:v>
                </c:pt>
                <c:pt idx="507">
                  <c:v>4857.38</c:v>
                </c:pt>
                <c:pt idx="508">
                  <c:v>4867.3730000000005</c:v>
                </c:pt>
                <c:pt idx="509">
                  <c:v>4877.3829999999998</c:v>
                </c:pt>
                <c:pt idx="510">
                  <c:v>4887.3869999999997</c:v>
                </c:pt>
                <c:pt idx="511">
                  <c:v>4897.3819999999996</c:v>
                </c:pt>
                <c:pt idx="512">
                  <c:v>4907.3739999999998</c:v>
                </c:pt>
                <c:pt idx="513">
                  <c:v>4917.38</c:v>
                </c:pt>
                <c:pt idx="514">
                  <c:v>4927.3760000000002</c:v>
                </c:pt>
                <c:pt idx="515">
                  <c:v>4937.3850000000002</c:v>
                </c:pt>
                <c:pt idx="516">
                  <c:v>4947.384</c:v>
                </c:pt>
                <c:pt idx="517">
                  <c:v>4957.3770000000004</c:v>
                </c:pt>
                <c:pt idx="518">
                  <c:v>4967.375</c:v>
                </c:pt>
                <c:pt idx="519">
                  <c:v>4977.3850000000002</c:v>
                </c:pt>
                <c:pt idx="520">
                  <c:v>4987.384</c:v>
                </c:pt>
                <c:pt idx="521">
                  <c:v>4997.3860000000004</c:v>
                </c:pt>
                <c:pt idx="522">
                  <c:v>5007.3850000000002</c:v>
                </c:pt>
                <c:pt idx="523">
                  <c:v>5017.3860000000004</c:v>
                </c:pt>
                <c:pt idx="524">
                  <c:v>5027.3789999999999</c:v>
                </c:pt>
                <c:pt idx="525">
                  <c:v>5037.3770000000004</c:v>
                </c:pt>
                <c:pt idx="526">
                  <c:v>5047.3810000000003</c:v>
                </c:pt>
                <c:pt idx="527">
                  <c:v>5057.3860000000004</c:v>
                </c:pt>
                <c:pt idx="528">
                  <c:v>5067.3850000000002</c:v>
                </c:pt>
                <c:pt idx="529">
                  <c:v>5077.3760000000002</c:v>
                </c:pt>
                <c:pt idx="530">
                  <c:v>5087.3810000000003</c:v>
                </c:pt>
                <c:pt idx="531">
                  <c:v>5097.3789999999999</c:v>
                </c:pt>
                <c:pt idx="532">
                  <c:v>5107.3869999999997</c:v>
                </c:pt>
                <c:pt idx="533">
                  <c:v>5117.3869999999997</c:v>
                </c:pt>
                <c:pt idx="534">
                  <c:v>5127.3869999999997</c:v>
                </c:pt>
                <c:pt idx="535">
                  <c:v>5137.3890000000001</c:v>
                </c:pt>
                <c:pt idx="536">
                  <c:v>5147.3890000000001</c:v>
                </c:pt>
                <c:pt idx="537">
                  <c:v>5157.3879999999999</c:v>
                </c:pt>
                <c:pt idx="538">
                  <c:v>5167.3770000000004</c:v>
                </c:pt>
                <c:pt idx="539">
                  <c:v>5177.38</c:v>
                </c:pt>
                <c:pt idx="540">
                  <c:v>5187.375</c:v>
                </c:pt>
                <c:pt idx="541">
                  <c:v>5197.3850000000002</c:v>
                </c:pt>
                <c:pt idx="542">
                  <c:v>5207.3779999999997</c:v>
                </c:pt>
                <c:pt idx="543">
                  <c:v>5217.3829999999998</c:v>
                </c:pt>
                <c:pt idx="544">
                  <c:v>5227.3819999999996</c:v>
                </c:pt>
                <c:pt idx="545">
                  <c:v>5237.3810000000003</c:v>
                </c:pt>
                <c:pt idx="546">
                  <c:v>5247.3810000000003</c:v>
                </c:pt>
                <c:pt idx="547">
                  <c:v>5257.3760000000002</c:v>
                </c:pt>
                <c:pt idx="548">
                  <c:v>5267.3869999999997</c:v>
                </c:pt>
                <c:pt idx="549">
                  <c:v>5277.375</c:v>
                </c:pt>
                <c:pt idx="550">
                  <c:v>5287.3819999999996</c:v>
                </c:pt>
                <c:pt idx="551">
                  <c:v>5297.3869999999997</c:v>
                </c:pt>
                <c:pt idx="552">
                  <c:v>5307.375</c:v>
                </c:pt>
                <c:pt idx="553">
                  <c:v>5317.3770000000004</c:v>
                </c:pt>
                <c:pt idx="554">
                  <c:v>5327.3850000000002</c:v>
                </c:pt>
                <c:pt idx="555">
                  <c:v>5337.3770000000004</c:v>
                </c:pt>
                <c:pt idx="556">
                  <c:v>5347.3860000000004</c:v>
                </c:pt>
                <c:pt idx="557">
                  <c:v>5357.384</c:v>
                </c:pt>
                <c:pt idx="558">
                  <c:v>5367.384</c:v>
                </c:pt>
                <c:pt idx="559">
                  <c:v>5377.3869999999997</c:v>
                </c:pt>
                <c:pt idx="560">
                  <c:v>5387.3810000000003</c:v>
                </c:pt>
                <c:pt idx="561">
                  <c:v>5397.3869999999997</c:v>
                </c:pt>
                <c:pt idx="562">
                  <c:v>5407.3860000000004</c:v>
                </c:pt>
                <c:pt idx="563">
                  <c:v>5417.3810000000003</c:v>
                </c:pt>
                <c:pt idx="564">
                  <c:v>5427.3829999999998</c:v>
                </c:pt>
                <c:pt idx="565">
                  <c:v>5437.38</c:v>
                </c:pt>
                <c:pt idx="566">
                  <c:v>5447.3810000000003</c:v>
                </c:pt>
                <c:pt idx="567">
                  <c:v>5457.3770000000004</c:v>
                </c:pt>
                <c:pt idx="568">
                  <c:v>5467.3760000000002</c:v>
                </c:pt>
                <c:pt idx="569">
                  <c:v>5477.3869999999997</c:v>
                </c:pt>
                <c:pt idx="570">
                  <c:v>5487.3879999999999</c:v>
                </c:pt>
                <c:pt idx="571">
                  <c:v>5497.3850000000002</c:v>
                </c:pt>
                <c:pt idx="572">
                  <c:v>5507.39</c:v>
                </c:pt>
                <c:pt idx="573">
                  <c:v>5517.3909999999996</c:v>
                </c:pt>
                <c:pt idx="574">
                  <c:v>5527.3819999999996</c:v>
                </c:pt>
                <c:pt idx="575">
                  <c:v>5537.3810000000003</c:v>
                </c:pt>
                <c:pt idx="576">
                  <c:v>5547.3890000000001</c:v>
                </c:pt>
                <c:pt idx="577">
                  <c:v>5557.3829999999998</c:v>
                </c:pt>
                <c:pt idx="578">
                  <c:v>5567.384</c:v>
                </c:pt>
                <c:pt idx="579">
                  <c:v>5577.38</c:v>
                </c:pt>
                <c:pt idx="580">
                  <c:v>5587.3770000000004</c:v>
                </c:pt>
                <c:pt idx="581">
                  <c:v>5597.384</c:v>
                </c:pt>
                <c:pt idx="582">
                  <c:v>5607.375</c:v>
                </c:pt>
                <c:pt idx="583">
                  <c:v>5617.38</c:v>
                </c:pt>
                <c:pt idx="584">
                  <c:v>5627.384</c:v>
                </c:pt>
                <c:pt idx="585">
                  <c:v>5637.3770000000004</c:v>
                </c:pt>
                <c:pt idx="586">
                  <c:v>5647.3789999999999</c:v>
                </c:pt>
                <c:pt idx="587">
                  <c:v>5657.3890000000001</c:v>
                </c:pt>
                <c:pt idx="588">
                  <c:v>5667.3879999999999</c:v>
                </c:pt>
                <c:pt idx="589">
                  <c:v>5677.3890000000001</c:v>
                </c:pt>
                <c:pt idx="590">
                  <c:v>5687.39</c:v>
                </c:pt>
                <c:pt idx="591">
                  <c:v>5697.3789999999999</c:v>
                </c:pt>
                <c:pt idx="592">
                  <c:v>5707.3810000000003</c:v>
                </c:pt>
                <c:pt idx="593">
                  <c:v>5717.3850000000002</c:v>
                </c:pt>
                <c:pt idx="594">
                  <c:v>5727.3879999999999</c:v>
                </c:pt>
                <c:pt idx="595">
                  <c:v>5737.3909999999996</c:v>
                </c:pt>
                <c:pt idx="596">
                  <c:v>5747.3789999999999</c:v>
                </c:pt>
                <c:pt idx="597">
                  <c:v>5757.3779999999997</c:v>
                </c:pt>
                <c:pt idx="598">
                  <c:v>5767.3779999999997</c:v>
                </c:pt>
                <c:pt idx="599">
                  <c:v>5777.39</c:v>
                </c:pt>
                <c:pt idx="600">
                  <c:v>5787.384</c:v>
                </c:pt>
                <c:pt idx="601">
                  <c:v>5797.3760000000002</c:v>
                </c:pt>
                <c:pt idx="602">
                  <c:v>5807.3810000000003</c:v>
                </c:pt>
                <c:pt idx="603">
                  <c:v>5817.3890000000001</c:v>
                </c:pt>
                <c:pt idx="604">
                  <c:v>5827.38</c:v>
                </c:pt>
                <c:pt idx="605">
                  <c:v>5837.38</c:v>
                </c:pt>
                <c:pt idx="606">
                  <c:v>5847.38</c:v>
                </c:pt>
                <c:pt idx="607">
                  <c:v>5857.3850000000002</c:v>
                </c:pt>
                <c:pt idx="608">
                  <c:v>5867.3850000000002</c:v>
                </c:pt>
                <c:pt idx="609">
                  <c:v>5877.3779999999997</c:v>
                </c:pt>
                <c:pt idx="610">
                  <c:v>5887.39</c:v>
                </c:pt>
                <c:pt idx="611">
                  <c:v>5897.3850000000002</c:v>
                </c:pt>
                <c:pt idx="612">
                  <c:v>5907.3860000000004</c:v>
                </c:pt>
                <c:pt idx="613">
                  <c:v>5917.38</c:v>
                </c:pt>
                <c:pt idx="614">
                  <c:v>5927.39</c:v>
                </c:pt>
                <c:pt idx="615">
                  <c:v>5937.3850000000002</c:v>
                </c:pt>
                <c:pt idx="616">
                  <c:v>5947.38</c:v>
                </c:pt>
                <c:pt idx="617">
                  <c:v>5957.3770000000004</c:v>
                </c:pt>
                <c:pt idx="618">
                  <c:v>5967.38</c:v>
                </c:pt>
                <c:pt idx="619">
                  <c:v>5977.3819999999996</c:v>
                </c:pt>
                <c:pt idx="620">
                  <c:v>5987.384</c:v>
                </c:pt>
                <c:pt idx="621">
                  <c:v>5997.3819999999996</c:v>
                </c:pt>
                <c:pt idx="622">
                  <c:v>6007.3789999999999</c:v>
                </c:pt>
                <c:pt idx="623">
                  <c:v>6017.39</c:v>
                </c:pt>
                <c:pt idx="624">
                  <c:v>6027.39</c:v>
                </c:pt>
                <c:pt idx="625">
                  <c:v>6037.3850000000002</c:v>
                </c:pt>
                <c:pt idx="626">
                  <c:v>6047.3909999999996</c:v>
                </c:pt>
                <c:pt idx="627">
                  <c:v>6057.3919999999998</c:v>
                </c:pt>
                <c:pt idx="628">
                  <c:v>6067.3850000000002</c:v>
                </c:pt>
                <c:pt idx="629">
                  <c:v>6077.3919999999998</c:v>
                </c:pt>
                <c:pt idx="630">
                  <c:v>6087.39</c:v>
                </c:pt>
                <c:pt idx="631">
                  <c:v>6097.3779999999997</c:v>
                </c:pt>
                <c:pt idx="632">
                  <c:v>6107.3829999999998</c:v>
                </c:pt>
                <c:pt idx="633">
                  <c:v>6117.39</c:v>
                </c:pt>
                <c:pt idx="634">
                  <c:v>6127.38</c:v>
                </c:pt>
                <c:pt idx="635">
                  <c:v>6137.3909999999996</c:v>
                </c:pt>
                <c:pt idx="636">
                  <c:v>6147.3869999999997</c:v>
                </c:pt>
                <c:pt idx="637">
                  <c:v>6157.3789999999999</c:v>
                </c:pt>
                <c:pt idx="638">
                  <c:v>6167.3890000000001</c:v>
                </c:pt>
                <c:pt idx="639">
                  <c:v>6177.3879999999999</c:v>
                </c:pt>
                <c:pt idx="640">
                  <c:v>6187.3879999999999</c:v>
                </c:pt>
                <c:pt idx="641">
                  <c:v>6197.393</c:v>
                </c:pt>
                <c:pt idx="642">
                  <c:v>6207.3909999999996</c:v>
                </c:pt>
                <c:pt idx="643">
                  <c:v>6217.38</c:v>
                </c:pt>
                <c:pt idx="644">
                  <c:v>6227.3890000000001</c:v>
                </c:pt>
                <c:pt idx="645">
                  <c:v>6237.3779999999997</c:v>
                </c:pt>
                <c:pt idx="646">
                  <c:v>6247.3869999999997</c:v>
                </c:pt>
                <c:pt idx="647">
                  <c:v>6257.3819999999996</c:v>
                </c:pt>
                <c:pt idx="648">
                  <c:v>6267.3919999999998</c:v>
                </c:pt>
                <c:pt idx="649">
                  <c:v>6277.3850000000002</c:v>
                </c:pt>
                <c:pt idx="650">
                  <c:v>6287.38</c:v>
                </c:pt>
                <c:pt idx="651">
                  <c:v>6297.3779999999997</c:v>
                </c:pt>
                <c:pt idx="652">
                  <c:v>6307.3909999999996</c:v>
                </c:pt>
                <c:pt idx="653">
                  <c:v>6317.3860000000004</c:v>
                </c:pt>
                <c:pt idx="654">
                  <c:v>6327.3869999999997</c:v>
                </c:pt>
                <c:pt idx="655">
                  <c:v>6337.3829999999998</c:v>
                </c:pt>
                <c:pt idx="656">
                  <c:v>6347.3879999999999</c:v>
                </c:pt>
                <c:pt idx="657">
                  <c:v>6357.3850000000002</c:v>
                </c:pt>
                <c:pt idx="658">
                  <c:v>6367.3860000000004</c:v>
                </c:pt>
                <c:pt idx="659">
                  <c:v>6377.3890000000001</c:v>
                </c:pt>
                <c:pt idx="660">
                  <c:v>6387.3940000000002</c:v>
                </c:pt>
                <c:pt idx="661">
                  <c:v>6397.3829999999998</c:v>
                </c:pt>
                <c:pt idx="662">
                  <c:v>6407.3950000000004</c:v>
                </c:pt>
                <c:pt idx="663">
                  <c:v>6417.3919999999998</c:v>
                </c:pt>
                <c:pt idx="664">
                  <c:v>6427.39</c:v>
                </c:pt>
                <c:pt idx="665">
                  <c:v>6437.39</c:v>
                </c:pt>
                <c:pt idx="666">
                  <c:v>6447.3869999999997</c:v>
                </c:pt>
                <c:pt idx="667">
                  <c:v>6457.3869999999997</c:v>
                </c:pt>
                <c:pt idx="668">
                  <c:v>6467.3850000000002</c:v>
                </c:pt>
                <c:pt idx="669">
                  <c:v>6477.38</c:v>
                </c:pt>
                <c:pt idx="670">
                  <c:v>6487.3869999999997</c:v>
                </c:pt>
                <c:pt idx="671">
                  <c:v>6497.3909999999996</c:v>
                </c:pt>
                <c:pt idx="672">
                  <c:v>6507.3940000000002</c:v>
                </c:pt>
                <c:pt idx="673">
                  <c:v>6517.3829999999998</c:v>
                </c:pt>
                <c:pt idx="674">
                  <c:v>6527.3919999999998</c:v>
                </c:pt>
                <c:pt idx="675">
                  <c:v>6537.3829999999998</c:v>
                </c:pt>
                <c:pt idx="676">
                  <c:v>6547.3860000000004</c:v>
                </c:pt>
                <c:pt idx="677">
                  <c:v>6557.3869999999997</c:v>
                </c:pt>
                <c:pt idx="678">
                  <c:v>6567.3879999999999</c:v>
                </c:pt>
                <c:pt idx="679">
                  <c:v>6577.3909999999996</c:v>
                </c:pt>
                <c:pt idx="680">
                  <c:v>6587.3850000000002</c:v>
                </c:pt>
                <c:pt idx="681">
                  <c:v>6597.393</c:v>
                </c:pt>
                <c:pt idx="682">
                  <c:v>6607.393</c:v>
                </c:pt>
                <c:pt idx="683">
                  <c:v>6617.3950000000004</c:v>
                </c:pt>
                <c:pt idx="684">
                  <c:v>6627.3829999999998</c:v>
                </c:pt>
                <c:pt idx="685">
                  <c:v>6637.3869999999997</c:v>
                </c:pt>
                <c:pt idx="686">
                  <c:v>6647.3919999999998</c:v>
                </c:pt>
                <c:pt idx="687">
                  <c:v>6657.39</c:v>
                </c:pt>
                <c:pt idx="688">
                  <c:v>6667.3879999999999</c:v>
                </c:pt>
                <c:pt idx="689">
                  <c:v>6677.3860000000004</c:v>
                </c:pt>
                <c:pt idx="690">
                  <c:v>6687.3950000000004</c:v>
                </c:pt>
                <c:pt idx="691">
                  <c:v>6697.3950000000004</c:v>
                </c:pt>
                <c:pt idx="692">
                  <c:v>6707.393</c:v>
                </c:pt>
                <c:pt idx="693">
                  <c:v>6717.3909999999996</c:v>
                </c:pt>
                <c:pt idx="694">
                  <c:v>6727.3940000000002</c:v>
                </c:pt>
                <c:pt idx="695">
                  <c:v>6737.3940000000002</c:v>
                </c:pt>
                <c:pt idx="696">
                  <c:v>6747.3959999999997</c:v>
                </c:pt>
                <c:pt idx="697">
                  <c:v>6757.3940000000002</c:v>
                </c:pt>
                <c:pt idx="698">
                  <c:v>6767.4</c:v>
                </c:pt>
                <c:pt idx="699">
                  <c:v>6777.3919999999998</c:v>
                </c:pt>
                <c:pt idx="700">
                  <c:v>6787.3860000000004</c:v>
                </c:pt>
                <c:pt idx="701">
                  <c:v>6797.3869999999997</c:v>
                </c:pt>
                <c:pt idx="702">
                  <c:v>6807.393</c:v>
                </c:pt>
                <c:pt idx="703">
                  <c:v>6817.39</c:v>
                </c:pt>
                <c:pt idx="704">
                  <c:v>6827.3980000000001</c:v>
                </c:pt>
                <c:pt idx="705">
                  <c:v>6837.3940000000002</c:v>
                </c:pt>
                <c:pt idx="706">
                  <c:v>6847.3860000000004</c:v>
                </c:pt>
                <c:pt idx="707">
                  <c:v>6857.3869999999997</c:v>
                </c:pt>
                <c:pt idx="708">
                  <c:v>6867.4009999999998</c:v>
                </c:pt>
                <c:pt idx="709">
                  <c:v>6877.4</c:v>
                </c:pt>
                <c:pt idx="710">
                  <c:v>6887.3860000000004</c:v>
                </c:pt>
                <c:pt idx="711">
                  <c:v>6897.39</c:v>
                </c:pt>
                <c:pt idx="712">
                  <c:v>6907.3950000000004</c:v>
                </c:pt>
                <c:pt idx="713">
                  <c:v>6917.3990000000003</c:v>
                </c:pt>
                <c:pt idx="714">
                  <c:v>6927.3980000000001</c:v>
                </c:pt>
                <c:pt idx="715">
                  <c:v>6937.39</c:v>
                </c:pt>
                <c:pt idx="716">
                  <c:v>6947.3850000000002</c:v>
                </c:pt>
                <c:pt idx="717">
                  <c:v>6957.4009999999998</c:v>
                </c:pt>
                <c:pt idx="718">
                  <c:v>6967.4009999999998</c:v>
                </c:pt>
                <c:pt idx="719">
                  <c:v>6977.3969999999999</c:v>
                </c:pt>
                <c:pt idx="720">
                  <c:v>6987.3980000000001</c:v>
                </c:pt>
                <c:pt idx="721">
                  <c:v>6997.3969999999999</c:v>
                </c:pt>
                <c:pt idx="722">
                  <c:v>7007.3909999999996</c:v>
                </c:pt>
                <c:pt idx="723">
                  <c:v>7017.3940000000002</c:v>
                </c:pt>
                <c:pt idx="724">
                  <c:v>7027.3890000000001</c:v>
                </c:pt>
                <c:pt idx="725">
                  <c:v>7037.3990000000003</c:v>
                </c:pt>
                <c:pt idx="726">
                  <c:v>7047.3919999999998</c:v>
                </c:pt>
                <c:pt idx="727">
                  <c:v>7057.3980000000001</c:v>
                </c:pt>
                <c:pt idx="728">
                  <c:v>7067.3860000000004</c:v>
                </c:pt>
                <c:pt idx="729">
                  <c:v>7077.4</c:v>
                </c:pt>
                <c:pt idx="730">
                  <c:v>7087.4009999999998</c:v>
                </c:pt>
                <c:pt idx="731">
                  <c:v>7097.3980000000001</c:v>
                </c:pt>
                <c:pt idx="732">
                  <c:v>7107.3950000000004</c:v>
                </c:pt>
                <c:pt idx="733">
                  <c:v>7117.3919999999998</c:v>
                </c:pt>
                <c:pt idx="734">
                  <c:v>7127.3879999999999</c:v>
                </c:pt>
                <c:pt idx="735">
                  <c:v>7137.3879999999999</c:v>
                </c:pt>
                <c:pt idx="736">
                  <c:v>7147.402</c:v>
                </c:pt>
                <c:pt idx="737">
                  <c:v>7157.4</c:v>
                </c:pt>
                <c:pt idx="738">
                  <c:v>7167.3980000000001</c:v>
                </c:pt>
                <c:pt idx="739">
                  <c:v>7177.39</c:v>
                </c:pt>
                <c:pt idx="740">
                  <c:v>7187.3950000000004</c:v>
                </c:pt>
                <c:pt idx="741">
                  <c:v>7197.393</c:v>
                </c:pt>
                <c:pt idx="742">
                  <c:v>7207.3879999999999</c:v>
                </c:pt>
                <c:pt idx="743">
                  <c:v>7217.3950000000004</c:v>
                </c:pt>
                <c:pt idx="744">
                  <c:v>7227.4030000000002</c:v>
                </c:pt>
                <c:pt idx="745">
                  <c:v>7237.4040000000005</c:v>
                </c:pt>
                <c:pt idx="746">
                  <c:v>7247.39</c:v>
                </c:pt>
                <c:pt idx="747">
                  <c:v>7257.3890000000001</c:v>
                </c:pt>
                <c:pt idx="748">
                  <c:v>7267.3919999999998</c:v>
                </c:pt>
                <c:pt idx="749">
                  <c:v>7277.393</c:v>
                </c:pt>
                <c:pt idx="750">
                  <c:v>7287.393</c:v>
                </c:pt>
                <c:pt idx="751">
                  <c:v>7297.3890000000001</c:v>
                </c:pt>
                <c:pt idx="752">
                  <c:v>7307.393</c:v>
                </c:pt>
                <c:pt idx="753">
                  <c:v>7317.3909999999996</c:v>
                </c:pt>
                <c:pt idx="754">
                  <c:v>7327.3950000000004</c:v>
                </c:pt>
                <c:pt idx="755">
                  <c:v>7337.402</c:v>
                </c:pt>
                <c:pt idx="756">
                  <c:v>7347.4030000000002</c:v>
                </c:pt>
                <c:pt idx="757">
                  <c:v>7357.4</c:v>
                </c:pt>
                <c:pt idx="758">
                  <c:v>7367.3950000000004</c:v>
                </c:pt>
                <c:pt idx="759">
                  <c:v>7377.393</c:v>
                </c:pt>
                <c:pt idx="760">
                  <c:v>7387.4040000000005</c:v>
                </c:pt>
                <c:pt idx="761">
                  <c:v>7397.4049999999997</c:v>
                </c:pt>
                <c:pt idx="762">
                  <c:v>7407.4030000000002</c:v>
                </c:pt>
                <c:pt idx="763">
                  <c:v>7417.4009999999998</c:v>
                </c:pt>
                <c:pt idx="764">
                  <c:v>7427.4009999999998</c:v>
                </c:pt>
                <c:pt idx="765">
                  <c:v>7437.4040000000005</c:v>
                </c:pt>
                <c:pt idx="766">
                  <c:v>7447.3980000000001</c:v>
                </c:pt>
                <c:pt idx="767">
                  <c:v>7457.393</c:v>
                </c:pt>
                <c:pt idx="768">
                  <c:v>7467.3959999999997</c:v>
                </c:pt>
                <c:pt idx="769">
                  <c:v>7477.4049999999997</c:v>
                </c:pt>
                <c:pt idx="770">
                  <c:v>7487.3940000000002</c:v>
                </c:pt>
                <c:pt idx="771">
                  <c:v>7497.4009999999998</c:v>
                </c:pt>
                <c:pt idx="772">
                  <c:v>7507.3990000000003</c:v>
                </c:pt>
                <c:pt idx="773">
                  <c:v>7517.402</c:v>
                </c:pt>
                <c:pt idx="774">
                  <c:v>7527.3969999999999</c:v>
                </c:pt>
                <c:pt idx="775">
                  <c:v>7537.3969999999999</c:v>
                </c:pt>
                <c:pt idx="776">
                  <c:v>7547.3949999999995</c:v>
                </c:pt>
                <c:pt idx="777">
                  <c:v>7557.3959999999997</c:v>
                </c:pt>
                <c:pt idx="778">
                  <c:v>7567.3959999999997</c:v>
                </c:pt>
                <c:pt idx="779">
                  <c:v>7577.4039999999995</c:v>
                </c:pt>
                <c:pt idx="780">
                  <c:v>7587.4039999999995</c:v>
                </c:pt>
                <c:pt idx="781">
                  <c:v>7597.3949999999995</c:v>
                </c:pt>
                <c:pt idx="782">
                  <c:v>7607.3959999999997</c:v>
                </c:pt>
                <c:pt idx="783">
                  <c:v>7617.4000000000005</c:v>
                </c:pt>
                <c:pt idx="784">
                  <c:v>7627.3990000000003</c:v>
                </c:pt>
                <c:pt idx="785">
                  <c:v>7637.4010000000007</c:v>
                </c:pt>
                <c:pt idx="786">
                  <c:v>7647.4029999999993</c:v>
                </c:pt>
                <c:pt idx="787">
                  <c:v>7657.4059999999999</c:v>
                </c:pt>
                <c:pt idx="788">
                  <c:v>7667.3990000000003</c:v>
                </c:pt>
                <c:pt idx="789">
                  <c:v>7677.4080000000004</c:v>
                </c:pt>
                <c:pt idx="790">
                  <c:v>7687.4000000000005</c:v>
                </c:pt>
                <c:pt idx="791">
                  <c:v>7697.3930000000009</c:v>
                </c:pt>
                <c:pt idx="792">
                  <c:v>7707.4049999999997</c:v>
                </c:pt>
                <c:pt idx="793">
                  <c:v>7717.4000000000005</c:v>
                </c:pt>
                <c:pt idx="794">
                  <c:v>7727.3949999999995</c:v>
                </c:pt>
                <c:pt idx="795">
                  <c:v>7737.4070000000002</c:v>
                </c:pt>
                <c:pt idx="796">
                  <c:v>7747.3920000000007</c:v>
                </c:pt>
                <c:pt idx="797">
                  <c:v>7757.4039999999995</c:v>
                </c:pt>
                <c:pt idx="798">
                  <c:v>7767.4029999999993</c:v>
                </c:pt>
                <c:pt idx="799">
                  <c:v>7777.3969999999999</c:v>
                </c:pt>
                <c:pt idx="800">
                  <c:v>7787.3980000000001</c:v>
                </c:pt>
                <c:pt idx="801">
                  <c:v>7797.3939999999993</c:v>
                </c:pt>
                <c:pt idx="802">
                  <c:v>7807.4070000000002</c:v>
                </c:pt>
                <c:pt idx="803">
                  <c:v>7817.4070000000002</c:v>
                </c:pt>
                <c:pt idx="804">
                  <c:v>7827.3939999999993</c:v>
                </c:pt>
                <c:pt idx="805">
                  <c:v>7837.4049999999997</c:v>
                </c:pt>
                <c:pt idx="806">
                  <c:v>7847.4000000000005</c:v>
                </c:pt>
                <c:pt idx="807">
                  <c:v>7857.4039999999995</c:v>
                </c:pt>
                <c:pt idx="808">
                  <c:v>7867.3969999999999</c:v>
                </c:pt>
                <c:pt idx="809">
                  <c:v>7877.402000000001</c:v>
                </c:pt>
                <c:pt idx="810">
                  <c:v>7887.3969999999999</c:v>
                </c:pt>
                <c:pt idx="811">
                  <c:v>7897.3930000000009</c:v>
                </c:pt>
                <c:pt idx="812">
                  <c:v>7907.4039999999995</c:v>
                </c:pt>
                <c:pt idx="813">
                  <c:v>7917.4070000000002</c:v>
                </c:pt>
                <c:pt idx="814">
                  <c:v>7927.4049999999997</c:v>
                </c:pt>
                <c:pt idx="815">
                  <c:v>7937.3990000000003</c:v>
                </c:pt>
                <c:pt idx="816">
                  <c:v>7947.3980000000001</c:v>
                </c:pt>
                <c:pt idx="817">
                  <c:v>7957.4059999999999</c:v>
                </c:pt>
                <c:pt idx="818">
                  <c:v>7967.4039999999995</c:v>
                </c:pt>
                <c:pt idx="819">
                  <c:v>7977.4039999999995</c:v>
                </c:pt>
                <c:pt idx="820">
                  <c:v>7987.4049999999997</c:v>
                </c:pt>
                <c:pt idx="821">
                  <c:v>7997.3990000000003</c:v>
                </c:pt>
                <c:pt idx="822">
                  <c:v>8007.3980000000001</c:v>
                </c:pt>
                <c:pt idx="823">
                  <c:v>8017.3990000000003</c:v>
                </c:pt>
                <c:pt idx="824">
                  <c:v>8027.4070000000002</c:v>
                </c:pt>
                <c:pt idx="825">
                  <c:v>8037.402000000001</c:v>
                </c:pt>
                <c:pt idx="826">
                  <c:v>8047.3969999999999</c:v>
                </c:pt>
                <c:pt idx="827">
                  <c:v>8057.4059999999999</c:v>
                </c:pt>
                <c:pt idx="828">
                  <c:v>8067.402000000001</c:v>
                </c:pt>
                <c:pt idx="829">
                  <c:v>8077.4029999999993</c:v>
                </c:pt>
                <c:pt idx="830">
                  <c:v>8087.3980000000001</c:v>
                </c:pt>
                <c:pt idx="831">
                  <c:v>8097.3939999999993</c:v>
                </c:pt>
                <c:pt idx="832">
                  <c:v>8107.3949999999995</c:v>
                </c:pt>
                <c:pt idx="833">
                  <c:v>8117.3990000000003</c:v>
                </c:pt>
                <c:pt idx="834">
                  <c:v>8127.3939999999993</c:v>
                </c:pt>
                <c:pt idx="835">
                  <c:v>8137.3990000000003</c:v>
                </c:pt>
                <c:pt idx="836">
                  <c:v>8147.402000000001</c:v>
                </c:pt>
                <c:pt idx="837">
                  <c:v>8157.4039999999995</c:v>
                </c:pt>
                <c:pt idx="838">
                  <c:v>8167.4039999999995</c:v>
                </c:pt>
                <c:pt idx="839">
                  <c:v>8177.4010000000007</c:v>
                </c:pt>
                <c:pt idx="840">
                  <c:v>8187.3980000000001</c:v>
                </c:pt>
                <c:pt idx="841">
                  <c:v>8197.3970000000008</c:v>
                </c:pt>
                <c:pt idx="842">
                  <c:v>8207.4000000000015</c:v>
                </c:pt>
                <c:pt idx="843">
                  <c:v>8217.3990000000013</c:v>
                </c:pt>
                <c:pt idx="844">
                  <c:v>8227.3970000000008</c:v>
                </c:pt>
                <c:pt idx="845">
                  <c:v>8237.3950000000004</c:v>
                </c:pt>
                <c:pt idx="846">
                  <c:v>8247.4089999999997</c:v>
                </c:pt>
                <c:pt idx="847">
                  <c:v>8257.4020000000019</c:v>
                </c:pt>
                <c:pt idx="848">
                  <c:v>8267.4089999999997</c:v>
                </c:pt>
                <c:pt idx="849">
                  <c:v>8277.3960000000006</c:v>
                </c:pt>
                <c:pt idx="850">
                  <c:v>8287.4089999999997</c:v>
                </c:pt>
                <c:pt idx="851">
                  <c:v>8297.4069999999992</c:v>
                </c:pt>
                <c:pt idx="852">
                  <c:v>8307.3950000000004</c:v>
                </c:pt>
                <c:pt idx="853">
                  <c:v>8317.4029999999984</c:v>
                </c:pt>
                <c:pt idx="854">
                  <c:v>8327.405999999999</c:v>
                </c:pt>
                <c:pt idx="855">
                  <c:v>8337.405999999999</c:v>
                </c:pt>
                <c:pt idx="856">
                  <c:v>8347.4069999999992</c:v>
                </c:pt>
                <c:pt idx="857">
                  <c:v>8357.3960000000006</c:v>
                </c:pt>
                <c:pt idx="858">
                  <c:v>8367.3950000000004</c:v>
                </c:pt>
                <c:pt idx="859">
                  <c:v>8377.4089999999997</c:v>
                </c:pt>
                <c:pt idx="860">
                  <c:v>8387.3970000000008</c:v>
                </c:pt>
                <c:pt idx="861">
                  <c:v>8397.4089999999997</c:v>
                </c:pt>
                <c:pt idx="862">
                  <c:v>8407.4089999999997</c:v>
                </c:pt>
                <c:pt idx="863">
                  <c:v>8417.4000000000015</c:v>
                </c:pt>
                <c:pt idx="864">
                  <c:v>8427.4000000000015</c:v>
                </c:pt>
                <c:pt idx="865">
                  <c:v>8437.4049999999988</c:v>
                </c:pt>
                <c:pt idx="866">
                  <c:v>8447.4079999999994</c:v>
                </c:pt>
                <c:pt idx="867">
                  <c:v>8457.3970000000008</c:v>
                </c:pt>
                <c:pt idx="868">
                  <c:v>8467.4049999999988</c:v>
                </c:pt>
                <c:pt idx="869">
                  <c:v>8477.4039999999986</c:v>
                </c:pt>
                <c:pt idx="870">
                  <c:v>8487.4049999999988</c:v>
                </c:pt>
                <c:pt idx="871">
                  <c:v>8497.4020000000019</c:v>
                </c:pt>
                <c:pt idx="872">
                  <c:v>8507.4000000000015</c:v>
                </c:pt>
                <c:pt idx="873">
                  <c:v>8517.3990000000013</c:v>
                </c:pt>
                <c:pt idx="874">
                  <c:v>8527.4079999999994</c:v>
                </c:pt>
                <c:pt idx="875">
                  <c:v>8537.4069999999992</c:v>
                </c:pt>
                <c:pt idx="876">
                  <c:v>8547.405999999999</c:v>
                </c:pt>
                <c:pt idx="877">
                  <c:v>8557.3990000000013</c:v>
                </c:pt>
                <c:pt idx="878">
                  <c:v>8567.3970000000008</c:v>
                </c:pt>
                <c:pt idx="879">
                  <c:v>8577.405999999999</c:v>
                </c:pt>
                <c:pt idx="880">
                  <c:v>8587.4000000000015</c:v>
                </c:pt>
                <c:pt idx="881">
                  <c:v>8597.405999999999</c:v>
                </c:pt>
                <c:pt idx="882">
                  <c:v>8607.398000000001</c:v>
                </c:pt>
                <c:pt idx="883">
                  <c:v>8617.3960000000006</c:v>
                </c:pt>
                <c:pt idx="884">
                  <c:v>8627.3960000000006</c:v>
                </c:pt>
                <c:pt idx="885">
                  <c:v>8637.3970000000008</c:v>
                </c:pt>
                <c:pt idx="886">
                  <c:v>8647.3950000000004</c:v>
                </c:pt>
                <c:pt idx="887">
                  <c:v>8657.4079999999994</c:v>
                </c:pt>
                <c:pt idx="888">
                  <c:v>8667.405999999999</c:v>
                </c:pt>
                <c:pt idx="889">
                  <c:v>8677.41</c:v>
                </c:pt>
                <c:pt idx="890">
                  <c:v>8687.3990000000013</c:v>
                </c:pt>
                <c:pt idx="891">
                  <c:v>8697.4079999999994</c:v>
                </c:pt>
                <c:pt idx="892">
                  <c:v>8707.4079999999994</c:v>
                </c:pt>
                <c:pt idx="893">
                  <c:v>8717.405999999999</c:v>
                </c:pt>
                <c:pt idx="894">
                  <c:v>8727.4020000000019</c:v>
                </c:pt>
                <c:pt idx="895">
                  <c:v>8737.3970000000008</c:v>
                </c:pt>
                <c:pt idx="896">
                  <c:v>8747.398000000001</c:v>
                </c:pt>
                <c:pt idx="897">
                  <c:v>8757.3960000000006</c:v>
                </c:pt>
                <c:pt idx="898">
                  <c:v>8767.3970000000008</c:v>
                </c:pt>
                <c:pt idx="899">
                  <c:v>8777.4029999999984</c:v>
                </c:pt>
                <c:pt idx="900">
                  <c:v>8787.4010000000017</c:v>
                </c:pt>
                <c:pt idx="901">
                  <c:v>8797.4089999999997</c:v>
                </c:pt>
                <c:pt idx="902">
                  <c:v>8807.4029999999984</c:v>
                </c:pt>
                <c:pt idx="903">
                  <c:v>8817.3990000000013</c:v>
                </c:pt>
                <c:pt idx="904">
                  <c:v>8827.41</c:v>
                </c:pt>
                <c:pt idx="905">
                  <c:v>8837.4120000000003</c:v>
                </c:pt>
                <c:pt idx="906">
                  <c:v>8847.41</c:v>
                </c:pt>
                <c:pt idx="907">
                  <c:v>8857.4020000000019</c:v>
                </c:pt>
                <c:pt idx="908">
                  <c:v>8867.4020000000019</c:v>
                </c:pt>
                <c:pt idx="909">
                  <c:v>8877.4000000000015</c:v>
                </c:pt>
                <c:pt idx="910">
                  <c:v>8887.4120000000003</c:v>
                </c:pt>
                <c:pt idx="911">
                  <c:v>8897.4110000000001</c:v>
                </c:pt>
                <c:pt idx="912">
                  <c:v>8907.4039999999986</c:v>
                </c:pt>
                <c:pt idx="913">
                  <c:v>8917.4010000000017</c:v>
                </c:pt>
                <c:pt idx="914">
                  <c:v>8927.4039999999986</c:v>
                </c:pt>
                <c:pt idx="915">
                  <c:v>8937.4130000000005</c:v>
                </c:pt>
                <c:pt idx="916">
                  <c:v>8947.4079999999994</c:v>
                </c:pt>
                <c:pt idx="917">
                  <c:v>8957.4079999999994</c:v>
                </c:pt>
                <c:pt idx="918">
                  <c:v>8967.4120000000003</c:v>
                </c:pt>
                <c:pt idx="919">
                  <c:v>8977.4049999999988</c:v>
                </c:pt>
                <c:pt idx="920">
                  <c:v>8987.4049999999988</c:v>
                </c:pt>
                <c:pt idx="921">
                  <c:v>8997.4029999999984</c:v>
                </c:pt>
                <c:pt idx="922">
                  <c:v>9007.4020000000019</c:v>
                </c:pt>
                <c:pt idx="923">
                  <c:v>9017.4000000000015</c:v>
                </c:pt>
                <c:pt idx="924">
                  <c:v>9027.4020000000019</c:v>
                </c:pt>
                <c:pt idx="925">
                  <c:v>9037.3990000000013</c:v>
                </c:pt>
                <c:pt idx="926">
                  <c:v>9047.4089999999997</c:v>
                </c:pt>
                <c:pt idx="927">
                  <c:v>9057.4029999999984</c:v>
                </c:pt>
                <c:pt idx="928">
                  <c:v>9067.4079999999994</c:v>
                </c:pt>
                <c:pt idx="929">
                  <c:v>9077.4089999999997</c:v>
                </c:pt>
                <c:pt idx="930">
                  <c:v>9087.4069999999992</c:v>
                </c:pt>
                <c:pt idx="931">
                  <c:v>9097.405999999999</c:v>
                </c:pt>
                <c:pt idx="932">
                  <c:v>9107.4089999999997</c:v>
                </c:pt>
                <c:pt idx="933">
                  <c:v>9117.3990000000013</c:v>
                </c:pt>
                <c:pt idx="934">
                  <c:v>9127.3990000000013</c:v>
                </c:pt>
                <c:pt idx="935">
                  <c:v>9137.4020000000019</c:v>
                </c:pt>
                <c:pt idx="936">
                  <c:v>9147.4029999999984</c:v>
                </c:pt>
                <c:pt idx="937">
                  <c:v>9157.41</c:v>
                </c:pt>
                <c:pt idx="938">
                  <c:v>9167.405999999999</c:v>
                </c:pt>
                <c:pt idx="939">
                  <c:v>9177.4120000000003</c:v>
                </c:pt>
                <c:pt idx="940">
                  <c:v>9187.4049999999988</c:v>
                </c:pt>
                <c:pt idx="941">
                  <c:v>9197.4089999999997</c:v>
                </c:pt>
                <c:pt idx="942">
                  <c:v>9207.4029999999984</c:v>
                </c:pt>
                <c:pt idx="943">
                  <c:v>9217.4120000000003</c:v>
                </c:pt>
                <c:pt idx="944">
                  <c:v>9227.4069999999992</c:v>
                </c:pt>
                <c:pt idx="945">
                  <c:v>9237.405999999999</c:v>
                </c:pt>
                <c:pt idx="946">
                  <c:v>9247.4140000000007</c:v>
                </c:pt>
                <c:pt idx="947">
                  <c:v>9257.41</c:v>
                </c:pt>
                <c:pt idx="948">
                  <c:v>9267.405999999999</c:v>
                </c:pt>
                <c:pt idx="949">
                  <c:v>9277.4069999999992</c:v>
                </c:pt>
                <c:pt idx="950">
                  <c:v>9287.4069999999992</c:v>
                </c:pt>
                <c:pt idx="951">
                  <c:v>9297.4079999999994</c:v>
                </c:pt>
                <c:pt idx="952">
                  <c:v>9307.41</c:v>
                </c:pt>
                <c:pt idx="953">
                  <c:v>9317.4069999999992</c:v>
                </c:pt>
                <c:pt idx="954">
                  <c:v>9327.4089999999997</c:v>
                </c:pt>
                <c:pt idx="955">
                  <c:v>9337.4140000000007</c:v>
                </c:pt>
                <c:pt idx="956">
                  <c:v>9347.4140000000007</c:v>
                </c:pt>
                <c:pt idx="957">
                  <c:v>9357.4039999999986</c:v>
                </c:pt>
                <c:pt idx="958">
                  <c:v>9367.4140000000007</c:v>
                </c:pt>
                <c:pt idx="959">
                  <c:v>9377.4039999999986</c:v>
                </c:pt>
                <c:pt idx="960">
                  <c:v>9387.4039999999986</c:v>
                </c:pt>
                <c:pt idx="961">
                  <c:v>9397.4140000000007</c:v>
                </c:pt>
                <c:pt idx="962">
                  <c:v>9407.4039999999986</c:v>
                </c:pt>
                <c:pt idx="963">
                  <c:v>9417.4039999999986</c:v>
                </c:pt>
                <c:pt idx="964">
                  <c:v>9427.4140000000007</c:v>
                </c:pt>
                <c:pt idx="965">
                  <c:v>9437.4140000000007</c:v>
                </c:pt>
                <c:pt idx="966">
                  <c:v>9447.4140000000007</c:v>
                </c:pt>
                <c:pt idx="967">
                  <c:v>9457.4140000000007</c:v>
                </c:pt>
                <c:pt idx="968">
                  <c:v>9467.4039999999986</c:v>
                </c:pt>
                <c:pt idx="969">
                  <c:v>9477.4039999999986</c:v>
                </c:pt>
                <c:pt idx="970">
                  <c:v>9487.4039999999986</c:v>
                </c:pt>
                <c:pt idx="971">
                  <c:v>9497.4039999999986</c:v>
                </c:pt>
                <c:pt idx="972">
                  <c:v>9507.4140000000007</c:v>
                </c:pt>
                <c:pt idx="973">
                  <c:v>9517.4039999999986</c:v>
                </c:pt>
                <c:pt idx="974">
                  <c:v>9527.4140000000007</c:v>
                </c:pt>
                <c:pt idx="975">
                  <c:v>9537.4039999999986</c:v>
                </c:pt>
                <c:pt idx="976">
                  <c:v>9547.4039999999986</c:v>
                </c:pt>
                <c:pt idx="977">
                  <c:v>9557.4039999999986</c:v>
                </c:pt>
                <c:pt idx="978">
                  <c:v>9567.4039999999986</c:v>
                </c:pt>
                <c:pt idx="979">
                  <c:v>9577.4140000000007</c:v>
                </c:pt>
                <c:pt idx="980">
                  <c:v>9587.4039999999986</c:v>
                </c:pt>
                <c:pt idx="981">
                  <c:v>9597.4039999999986</c:v>
                </c:pt>
                <c:pt idx="982">
                  <c:v>9607.4039999999986</c:v>
                </c:pt>
                <c:pt idx="983">
                  <c:v>9617.4140000000007</c:v>
                </c:pt>
                <c:pt idx="984">
                  <c:v>9627.4039999999986</c:v>
                </c:pt>
                <c:pt idx="985">
                  <c:v>9637.4140000000007</c:v>
                </c:pt>
                <c:pt idx="986">
                  <c:v>9647.4140000000007</c:v>
                </c:pt>
                <c:pt idx="987">
                  <c:v>9657.4140000000007</c:v>
                </c:pt>
                <c:pt idx="988">
                  <c:v>9667.4039999999986</c:v>
                </c:pt>
                <c:pt idx="989">
                  <c:v>9677.4140000000007</c:v>
                </c:pt>
                <c:pt idx="990">
                  <c:v>9687.4039999999986</c:v>
                </c:pt>
                <c:pt idx="991">
                  <c:v>9697.4140000000007</c:v>
                </c:pt>
                <c:pt idx="992">
                  <c:v>9707.4039999999986</c:v>
                </c:pt>
                <c:pt idx="993">
                  <c:v>9717.4039999999986</c:v>
                </c:pt>
                <c:pt idx="994">
                  <c:v>9727.4039999999986</c:v>
                </c:pt>
                <c:pt idx="995">
                  <c:v>9737.4039999999986</c:v>
                </c:pt>
                <c:pt idx="996">
                  <c:v>9747.4140000000007</c:v>
                </c:pt>
                <c:pt idx="997">
                  <c:v>9757.4140000000007</c:v>
                </c:pt>
                <c:pt idx="998">
                  <c:v>9767.4140000000007</c:v>
                </c:pt>
                <c:pt idx="999">
                  <c:v>9777.4039999999986</c:v>
                </c:pt>
                <c:pt idx="1000">
                  <c:v>9787.4039999999986</c:v>
                </c:pt>
                <c:pt idx="1001">
                  <c:v>9797.4039999999986</c:v>
                </c:pt>
                <c:pt idx="1002">
                  <c:v>9807.4039999999986</c:v>
                </c:pt>
                <c:pt idx="1003">
                  <c:v>9817.4039999999986</c:v>
                </c:pt>
                <c:pt idx="1004">
                  <c:v>9827.4140000000007</c:v>
                </c:pt>
                <c:pt idx="1005">
                  <c:v>9837.4140000000007</c:v>
                </c:pt>
                <c:pt idx="1006">
                  <c:v>9847.4039999999986</c:v>
                </c:pt>
                <c:pt idx="1007">
                  <c:v>9857.4039999999986</c:v>
                </c:pt>
                <c:pt idx="1008">
                  <c:v>9867.4039999999986</c:v>
                </c:pt>
                <c:pt idx="1009">
                  <c:v>9877.4140000000007</c:v>
                </c:pt>
                <c:pt idx="1010">
                  <c:v>9887.4039999999986</c:v>
                </c:pt>
                <c:pt idx="1011">
                  <c:v>9897.4140000000007</c:v>
                </c:pt>
                <c:pt idx="1012">
                  <c:v>9907.4140000000007</c:v>
                </c:pt>
                <c:pt idx="1013">
                  <c:v>9917.4039999999986</c:v>
                </c:pt>
                <c:pt idx="1014">
                  <c:v>9927.4039999999986</c:v>
                </c:pt>
                <c:pt idx="1015">
                  <c:v>9937.4039999999986</c:v>
                </c:pt>
                <c:pt idx="1016">
                  <c:v>9947.4140000000007</c:v>
                </c:pt>
                <c:pt idx="1017">
                  <c:v>9957.4039999999986</c:v>
                </c:pt>
                <c:pt idx="1018">
                  <c:v>9967.4140000000007</c:v>
                </c:pt>
                <c:pt idx="1019">
                  <c:v>9977.4140000000007</c:v>
                </c:pt>
                <c:pt idx="1020">
                  <c:v>9987.4039999999986</c:v>
                </c:pt>
                <c:pt idx="1021">
                  <c:v>9997.4039999999986</c:v>
                </c:pt>
                <c:pt idx="1022">
                  <c:v>10007.414000000001</c:v>
                </c:pt>
                <c:pt idx="1023">
                  <c:v>10017.414000000001</c:v>
                </c:pt>
                <c:pt idx="1024">
                  <c:v>10027.414000000001</c:v>
                </c:pt>
                <c:pt idx="1025">
                  <c:v>10037.414000000001</c:v>
                </c:pt>
                <c:pt idx="1026">
                  <c:v>10047.414000000001</c:v>
                </c:pt>
                <c:pt idx="1027">
                  <c:v>10057.414000000001</c:v>
                </c:pt>
                <c:pt idx="1028">
                  <c:v>10067.414000000001</c:v>
                </c:pt>
                <c:pt idx="1029">
                  <c:v>10077.414000000001</c:v>
                </c:pt>
                <c:pt idx="1030">
                  <c:v>10087.414000000001</c:v>
                </c:pt>
                <c:pt idx="1031">
                  <c:v>10097.414000000001</c:v>
                </c:pt>
                <c:pt idx="1032">
                  <c:v>10107.403999999999</c:v>
                </c:pt>
                <c:pt idx="1033">
                  <c:v>10117.414000000001</c:v>
                </c:pt>
                <c:pt idx="1034">
                  <c:v>10127.414000000001</c:v>
                </c:pt>
                <c:pt idx="1035">
                  <c:v>10137.414000000001</c:v>
                </c:pt>
                <c:pt idx="1036">
                  <c:v>10147.403999999999</c:v>
                </c:pt>
                <c:pt idx="1037">
                  <c:v>10157.414000000001</c:v>
                </c:pt>
                <c:pt idx="1038">
                  <c:v>10167.414000000001</c:v>
                </c:pt>
                <c:pt idx="1039">
                  <c:v>10177.414000000001</c:v>
                </c:pt>
                <c:pt idx="1040">
                  <c:v>10187.414000000001</c:v>
                </c:pt>
                <c:pt idx="1041">
                  <c:v>10197.414000000001</c:v>
                </c:pt>
                <c:pt idx="1042">
                  <c:v>10207.403999999999</c:v>
                </c:pt>
                <c:pt idx="1043">
                  <c:v>10217.414000000001</c:v>
                </c:pt>
                <c:pt idx="1044">
                  <c:v>10227.403999999999</c:v>
                </c:pt>
                <c:pt idx="1045">
                  <c:v>10237.403999999999</c:v>
                </c:pt>
                <c:pt idx="1046">
                  <c:v>10247.403999999999</c:v>
                </c:pt>
                <c:pt idx="1047">
                  <c:v>10257.414000000001</c:v>
                </c:pt>
                <c:pt idx="1048">
                  <c:v>10267.414000000001</c:v>
                </c:pt>
                <c:pt idx="1049">
                  <c:v>10277.403999999999</c:v>
                </c:pt>
                <c:pt idx="1050">
                  <c:v>10287.414000000001</c:v>
                </c:pt>
                <c:pt idx="1051">
                  <c:v>10297.414000000001</c:v>
                </c:pt>
                <c:pt idx="1052">
                  <c:v>10307.403999999999</c:v>
                </c:pt>
                <c:pt idx="1053">
                  <c:v>10317.414000000001</c:v>
                </c:pt>
                <c:pt idx="1054">
                  <c:v>10327.414000000001</c:v>
                </c:pt>
                <c:pt idx="1055">
                  <c:v>10337.414000000001</c:v>
                </c:pt>
                <c:pt idx="1056">
                  <c:v>10347.414000000001</c:v>
                </c:pt>
                <c:pt idx="1057">
                  <c:v>10357.414000000001</c:v>
                </c:pt>
                <c:pt idx="1058">
                  <c:v>10367.414000000001</c:v>
                </c:pt>
                <c:pt idx="1059">
                  <c:v>10377.414000000001</c:v>
                </c:pt>
                <c:pt idx="1060">
                  <c:v>10387.414000000001</c:v>
                </c:pt>
                <c:pt idx="1061">
                  <c:v>10397.414000000001</c:v>
                </c:pt>
                <c:pt idx="1062">
                  <c:v>10407.414000000001</c:v>
                </c:pt>
                <c:pt idx="1063">
                  <c:v>10417.414000000001</c:v>
                </c:pt>
                <c:pt idx="1064">
                  <c:v>10427.403999999999</c:v>
                </c:pt>
                <c:pt idx="1065">
                  <c:v>10437.414000000001</c:v>
                </c:pt>
                <c:pt idx="1066">
                  <c:v>10447.414000000001</c:v>
                </c:pt>
                <c:pt idx="1067">
                  <c:v>10457.414000000001</c:v>
                </c:pt>
                <c:pt idx="1068">
                  <c:v>10467.414000000001</c:v>
                </c:pt>
                <c:pt idx="1069">
                  <c:v>10477.423999999999</c:v>
                </c:pt>
                <c:pt idx="1070">
                  <c:v>10487.403999999999</c:v>
                </c:pt>
                <c:pt idx="1071">
                  <c:v>10497.403999999999</c:v>
                </c:pt>
                <c:pt idx="1072">
                  <c:v>10507.423999999999</c:v>
                </c:pt>
                <c:pt idx="1073">
                  <c:v>10517.423999999999</c:v>
                </c:pt>
                <c:pt idx="1074">
                  <c:v>10527.414000000001</c:v>
                </c:pt>
                <c:pt idx="1075">
                  <c:v>10537.423999999999</c:v>
                </c:pt>
                <c:pt idx="1076">
                  <c:v>10547.423999999999</c:v>
                </c:pt>
                <c:pt idx="1077">
                  <c:v>10557.423999999999</c:v>
                </c:pt>
                <c:pt idx="1078">
                  <c:v>10567.414000000001</c:v>
                </c:pt>
                <c:pt idx="1079">
                  <c:v>10577.414000000001</c:v>
                </c:pt>
                <c:pt idx="1080">
                  <c:v>10587.423999999999</c:v>
                </c:pt>
                <c:pt idx="1081">
                  <c:v>10597.414000000001</c:v>
                </c:pt>
                <c:pt idx="1082">
                  <c:v>10607.423999999999</c:v>
                </c:pt>
                <c:pt idx="1083">
                  <c:v>10617.403999999999</c:v>
                </c:pt>
                <c:pt idx="1084">
                  <c:v>10627.414000000001</c:v>
                </c:pt>
                <c:pt idx="1085">
                  <c:v>10637.403999999999</c:v>
                </c:pt>
                <c:pt idx="1086">
                  <c:v>10647.414000000001</c:v>
                </c:pt>
                <c:pt idx="1087">
                  <c:v>10657.423999999999</c:v>
                </c:pt>
                <c:pt idx="1088">
                  <c:v>10667.414000000001</c:v>
                </c:pt>
                <c:pt idx="1089">
                  <c:v>10677.414000000001</c:v>
                </c:pt>
                <c:pt idx="1090">
                  <c:v>10687.423999999999</c:v>
                </c:pt>
                <c:pt idx="1091">
                  <c:v>10697.414000000001</c:v>
                </c:pt>
                <c:pt idx="1092">
                  <c:v>10707.423999999999</c:v>
                </c:pt>
                <c:pt idx="1093">
                  <c:v>10717.414000000001</c:v>
                </c:pt>
                <c:pt idx="1094">
                  <c:v>10727.414000000001</c:v>
                </c:pt>
                <c:pt idx="1095">
                  <c:v>10737.423999999999</c:v>
                </c:pt>
                <c:pt idx="1096">
                  <c:v>10747.414000000001</c:v>
                </c:pt>
                <c:pt idx="1097">
                  <c:v>10757.423999999999</c:v>
                </c:pt>
                <c:pt idx="1098">
                  <c:v>10767.414000000001</c:v>
                </c:pt>
                <c:pt idx="1099">
                  <c:v>10777.414000000001</c:v>
                </c:pt>
                <c:pt idx="1100">
                  <c:v>10787.414000000001</c:v>
                </c:pt>
                <c:pt idx="1101">
                  <c:v>10797.414000000001</c:v>
                </c:pt>
                <c:pt idx="1102">
                  <c:v>10807.414000000001</c:v>
                </c:pt>
                <c:pt idx="1103">
                  <c:v>10817.423999999999</c:v>
                </c:pt>
                <c:pt idx="1104">
                  <c:v>10827.414000000001</c:v>
                </c:pt>
                <c:pt idx="1105">
                  <c:v>10837.414000000001</c:v>
                </c:pt>
                <c:pt idx="1106">
                  <c:v>10847.414000000001</c:v>
                </c:pt>
                <c:pt idx="1107">
                  <c:v>10857.414000000001</c:v>
                </c:pt>
                <c:pt idx="1108">
                  <c:v>10867.414000000001</c:v>
                </c:pt>
                <c:pt idx="1109">
                  <c:v>10877.414000000001</c:v>
                </c:pt>
                <c:pt idx="1110">
                  <c:v>10887.414000000001</c:v>
                </c:pt>
                <c:pt idx="1111">
                  <c:v>10897.414000000001</c:v>
                </c:pt>
                <c:pt idx="1112">
                  <c:v>10907.414000000001</c:v>
                </c:pt>
                <c:pt idx="1113">
                  <c:v>10917.414000000001</c:v>
                </c:pt>
                <c:pt idx="1114">
                  <c:v>10927.414000000001</c:v>
                </c:pt>
                <c:pt idx="1115">
                  <c:v>10937.414000000001</c:v>
                </c:pt>
                <c:pt idx="1116">
                  <c:v>10947.423999999999</c:v>
                </c:pt>
                <c:pt idx="1117">
                  <c:v>10957.423999999999</c:v>
                </c:pt>
                <c:pt idx="1118">
                  <c:v>10967.414000000001</c:v>
                </c:pt>
                <c:pt idx="1119">
                  <c:v>10977.414000000001</c:v>
                </c:pt>
                <c:pt idx="1120">
                  <c:v>10987.414000000001</c:v>
                </c:pt>
                <c:pt idx="1121">
                  <c:v>10997.423999999999</c:v>
                </c:pt>
                <c:pt idx="1122">
                  <c:v>11007.423999999999</c:v>
                </c:pt>
                <c:pt idx="1123">
                  <c:v>11017.414000000001</c:v>
                </c:pt>
                <c:pt idx="1124">
                  <c:v>11027.414000000001</c:v>
                </c:pt>
                <c:pt idx="1125">
                  <c:v>11037.423999999999</c:v>
                </c:pt>
                <c:pt idx="1126">
                  <c:v>11047.414000000001</c:v>
                </c:pt>
                <c:pt idx="1127">
                  <c:v>11057.423999999999</c:v>
                </c:pt>
                <c:pt idx="1128">
                  <c:v>11067.423999999999</c:v>
                </c:pt>
                <c:pt idx="1129">
                  <c:v>11077.414000000001</c:v>
                </c:pt>
                <c:pt idx="1130">
                  <c:v>11087.414000000001</c:v>
                </c:pt>
                <c:pt idx="1131">
                  <c:v>11097.414000000001</c:v>
                </c:pt>
                <c:pt idx="1132">
                  <c:v>11107.414000000001</c:v>
                </c:pt>
                <c:pt idx="1133">
                  <c:v>11117.414000000001</c:v>
                </c:pt>
                <c:pt idx="1134">
                  <c:v>11127.414000000001</c:v>
                </c:pt>
                <c:pt idx="1135">
                  <c:v>11137.423999999999</c:v>
                </c:pt>
                <c:pt idx="1136">
                  <c:v>11147.423999999999</c:v>
                </c:pt>
                <c:pt idx="1137">
                  <c:v>11157.414000000001</c:v>
                </c:pt>
                <c:pt idx="1138">
                  <c:v>11167.423999999999</c:v>
                </c:pt>
                <c:pt idx="1139">
                  <c:v>11177.423999999999</c:v>
                </c:pt>
                <c:pt idx="1140">
                  <c:v>11187.423999999999</c:v>
                </c:pt>
                <c:pt idx="1141">
                  <c:v>11197.423999999999</c:v>
                </c:pt>
                <c:pt idx="1142">
                  <c:v>11207.423999999999</c:v>
                </c:pt>
                <c:pt idx="1143">
                  <c:v>11217.423999999999</c:v>
                </c:pt>
                <c:pt idx="1144">
                  <c:v>11227.423999999999</c:v>
                </c:pt>
                <c:pt idx="1145">
                  <c:v>11237.423999999999</c:v>
                </c:pt>
                <c:pt idx="1146">
                  <c:v>11247.423999999999</c:v>
                </c:pt>
                <c:pt idx="1147">
                  <c:v>11257.414000000001</c:v>
                </c:pt>
                <c:pt idx="1148">
                  <c:v>11267.414000000001</c:v>
                </c:pt>
                <c:pt idx="1149">
                  <c:v>11277.414000000001</c:v>
                </c:pt>
                <c:pt idx="1150">
                  <c:v>11287.423999999999</c:v>
                </c:pt>
                <c:pt idx="1151">
                  <c:v>11297.423999999999</c:v>
                </c:pt>
                <c:pt idx="1152">
                  <c:v>11307.414000000001</c:v>
                </c:pt>
                <c:pt idx="1153">
                  <c:v>11317.414000000001</c:v>
                </c:pt>
                <c:pt idx="1154">
                  <c:v>11327.423999999999</c:v>
                </c:pt>
                <c:pt idx="1155">
                  <c:v>11337.423999999999</c:v>
                </c:pt>
                <c:pt idx="1156">
                  <c:v>11347.423999999999</c:v>
                </c:pt>
                <c:pt idx="1157">
                  <c:v>11357.423999999999</c:v>
                </c:pt>
                <c:pt idx="1158">
                  <c:v>11367.423999999999</c:v>
                </c:pt>
                <c:pt idx="1159">
                  <c:v>11377.423999999999</c:v>
                </c:pt>
                <c:pt idx="1160">
                  <c:v>11387.423999999999</c:v>
                </c:pt>
                <c:pt idx="1161">
                  <c:v>11397.423999999999</c:v>
                </c:pt>
                <c:pt idx="1162">
                  <c:v>11407.414000000001</c:v>
                </c:pt>
                <c:pt idx="1163">
                  <c:v>11417.423999999999</c:v>
                </c:pt>
                <c:pt idx="1164">
                  <c:v>11427.423999999999</c:v>
                </c:pt>
                <c:pt idx="1165">
                  <c:v>11437.414000000001</c:v>
                </c:pt>
                <c:pt idx="1166">
                  <c:v>11447.414000000001</c:v>
                </c:pt>
                <c:pt idx="1167">
                  <c:v>11457.423999999999</c:v>
                </c:pt>
                <c:pt idx="1168">
                  <c:v>11467.423999999999</c:v>
                </c:pt>
                <c:pt idx="1169">
                  <c:v>11477.414000000001</c:v>
                </c:pt>
                <c:pt idx="1170">
                  <c:v>11487.414000000001</c:v>
                </c:pt>
                <c:pt idx="1171">
                  <c:v>11497.414000000001</c:v>
                </c:pt>
                <c:pt idx="1172">
                  <c:v>11507.414000000001</c:v>
                </c:pt>
                <c:pt idx="1173">
                  <c:v>11517.423999999999</c:v>
                </c:pt>
                <c:pt idx="1174">
                  <c:v>11527.414000000001</c:v>
                </c:pt>
                <c:pt idx="1175">
                  <c:v>11537.423999999999</c:v>
                </c:pt>
                <c:pt idx="1176">
                  <c:v>11547.414000000001</c:v>
                </c:pt>
                <c:pt idx="1177">
                  <c:v>11557.423999999999</c:v>
                </c:pt>
                <c:pt idx="1178">
                  <c:v>11567.423999999999</c:v>
                </c:pt>
                <c:pt idx="1179">
                  <c:v>11577.414000000001</c:v>
                </c:pt>
                <c:pt idx="1180">
                  <c:v>11587.423999999999</c:v>
                </c:pt>
                <c:pt idx="1181">
                  <c:v>11597.414000000001</c:v>
                </c:pt>
                <c:pt idx="1182">
                  <c:v>11607.414000000001</c:v>
                </c:pt>
                <c:pt idx="1183">
                  <c:v>11617.423999999999</c:v>
                </c:pt>
                <c:pt idx="1184">
                  <c:v>11627.423999999999</c:v>
                </c:pt>
                <c:pt idx="1185">
                  <c:v>11637.423999999999</c:v>
                </c:pt>
                <c:pt idx="1186">
                  <c:v>11647.423999999999</c:v>
                </c:pt>
                <c:pt idx="1187">
                  <c:v>11657.414000000001</c:v>
                </c:pt>
                <c:pt idx="1188">
                  <c:v>11667.414000000001</c:v>
                </c:pt>
                <c:pt idx="1189">
                  <c:v>11677.414000000001</c:v>
                </c:pt>
                <c:pt idx="1190">
                  <c:v>11687.414000000001</c:v>
                </c:pt>
                <c:pt idx="1191">
                  <c:v>11697.414000000001</c:v>
                </c:pt>
                <c:pt idx="1192">
                  <c:v>11707.423999999999</c:v>
                </c:pt>
                <c:pt idx="1193">
                  <c:v>11717.414000000001</c:v>
                </c:pt>
                <c:pt idx="1194">
                  <c:v>11727.414000000001</c:v>
                </c:pt>
                <c:pt idx="1195">
                  <c:v>11737.423999999999</c:v>
                </c:pt>
                <c:pt idx="1196">
                  <c:v>11747.423999999999</c:v>
                </c:pt>
                <c:pt idx="1197">
                  <c:v>11757.414000000001</c:v>
                </c:pt>
                <c:pt idx="1198">
                  <c:v>11767.414000000001</c:v>
                </c:pt>
                <c:pt idx="1199">
                  <c:v>11777.414000000001</c:v>
                </c:pt>
                <c:pt idx="1200">
                  <c:v>11787.423999999999</c:v>
                </c:pt>
                <c:pt idx="1201">
                  <c:v>11797.423999999999</c:v>
                </c:pt>
                <c:pt idx="1202">
                  <c:v>11807.414000000001</c:v>
                </c:pt>
                <c:pt idx="1203">
                  <c:v>11817.414000000001</c:v>
                </c:pt>
                <c:pt idx="1204">
                  <c:v>11827.423999999999</c:v>
                </c:pt>
                <c:pt idx="1205">
                  <c:v>11837.414000000001</c:v>
                </c:pt>
                <c:pt idx="1206">
                  <c:v>11847.414000000001</c:v>
                </c:pt>
                <c:pt idx="1207">
                  <c:v>11857.423999999999</c:v>
                </c:pt>
                <c:pt idx="1208">
                  <c:v>11867.414000000001</c:v>
                </c:pt>
                <c:pt idx="1209">
                  <c:v>11877.414000000001</c:v>
                </c:pt>
                <c:pt idx="1210">
                  <c:v>11887.414000000001</c:v>
                </c:pt>
                <c:pt idx="1211">
                  <c:v>11897.423999999999</c:v>
                </c:pt>
                <c:pt idx="1212">
                  <c:v>11907.423999999999</c:v>
                </c:pt>
                <c:pt idx="1213">
                  <c:v>11917.423999999999</c:v>
                </c:pt>
                <c:pt idx="1214">
                  <c:v>11927.423999999999</c:v>
                </c:pt>
                <c:pt idx="1215">
                  <c:v>11937.423999999999</c:v>
                </c:pt>
                <c:pt idx="1216">
                  <c:v>11947.423999999999</c:v>
                </c:pt>
                <c:pt idx="1217">
                  <c:v>11957.423999999999</c:v>
                </c:pt>
                <c:pt idx="1218">
                  <c:v>11967.423999999999</c:v>
                </c:pt>
                <c:pt idx="1219">
                  <c:v>11977.423999999999</c:v>
                </c:pt>
                <c:pt idx="1220">
                  <c:v>11987.423999999999</c:v>
                </c:pt>
                <c:pt idx="1221">
                  <c:v>11997.423999999999</c:v>
                </c:pt>
                <c:pt idx="1222">
                  <c:v>12007.423999999999</c:v>
                </c:pt>
                <c:pt idx="1223">
                  <c:v>12017.423999999999</c:v>
                </c:pt>
                <c:pt idx="1224">
                  <c:v>12027.423999999999</c:v>
                </c:pt>
                <c:pt idx="1225">
                  <c:v>12037.423999999999</c:v>
                </c:pt>
                <c:pt idx="1226">
                  <c:v>12047.423999999999</c:v>
                </c:pt>
                <c:pt idx="1227">
                  <c:v>12057.414000000001</c:v>
                </c:pt>
                <c:pt idx="1228">
                  <c:v>12067.414000000001</c:v>
                </c:pt>
                <c:pt idx="1229">
                  <c:v>12077.423999999999</c:v>
                </c:pt>
                <c:pt idx="1230">
                  <c:v>12087.423999999999</c:v>
                </c:pt>
                <c:pt idx="1231">
                  <c:v>12097.423999999999</c:v>
                </c:pt>
                <c:pt idx="1232">
                  <c:v>12107.414000000001</c:v>
                </c:pt>
                <c:pt idx="1233">
                  <c:v>12117.414000000001</c:v>
                </c:pt>
                <c:pt idx="1234">
                  <c:v>12127.423999999999</c:v>
                </c:pt>
                <c:pt idx="1235">
                  <c:v>12137.423999999999</c:v>
                </c:pt>
                <c:pt idx="1236">
                  <c:v>12147.423999999999</c:v>
                </c:pt>
                <c:pt idx="1237">
                  <c:v>12157.434000000001</c:v>
                </c:pt>
                <c:pt idx="1238">
                  <c:v>12167.423999999999</c:v>
                </c:pt>
                <c:pt idx="1239">
                  <c:v>12177.414000000001</c:v>
                </c:pt>
                <c:pt idx="1240">
                  <c:v>12187.414000000001</c:v>
                </c:pt>
                <c:pt idx="1241">
                  <c:v>12197.423999999999</c:v>
                </c:pt>
                <c:pt idx="1242">
                  <c:v>12207.423999999999</c:v>
                </c:pt>
                <c:pt idx="1243">
                  <c:v>12217.423999999999</c:v>
                </c:pt>
                <c:pt idx="1244">
                  <c:v>12227.423999999999</c:v>
                </c:pt>
                <c:pt idx="1245">
                  <c:v>12237.423999999999</c:v>
                </c:pt>
                <c:pt idx="1246">
                  <c:v>12247.423999999999</c:v>
                </c:pt>
                <c:pt idx="1247">
                  <c:v>12257.423999999999</c:v>
                </c:pt>
                <c:pt idx="1248">
                  <c:v>12267.414000000001</c:v>
                </c:pt>
                <c:pt idx="1249">
                  <c:v>12277.423999999999</c:v>
                </c:pt>
                <c:pt idx="1250">
                  <c:v>12287.423999999999</c:v>
                </c:pt>
                <c:pt idx="1251">
                  <c:v>12297.423999999999</c:v>
                </c:pt>
                <c:pt idx="1252">
                  <c:v>12307.434000000001</c:v>
                </c:pt>
                <c:pt idx="1253">
                  <c:v>12317.423999999999</c:v>
                </c:pt>
                <c:pt idx="1254">
                  <c:v>12327.423999999999</c:v>
                </c:pt>
                <c:pt idx="1255">
                  <c:v>12337.423999999999</c:v>
                </c:pt>
                <c:pt idx="1256">
                  <c:v>12347.414000000001</c:v>
                </c:pt>
                <c:pt idx="1257">
                  <c:v>12357.423999999999</c:v>
                </c:pt>
                <c:pt idx="1258">
                  <c:v>12367.423999999999</c:v>
                </c:pt>
                <c:pt idx="1259">
                  <c:v>12377.423999999999</c:v>
                </c:pt>
                <c:pt idx="1260">
                  <c:v>12387.434000000001</c:v>
                </c:pt>
                <c:pt idx="1261">
                  <c:v>12397.423999999999</c:v>
                </c:pt>
                <c:pt idx="1262">
                  <c:v>12407.423999999999</c:v>
                </c:pt>
                <c:pt idx="1263">
                  <c:v>12417.434000000001</c:v>
                </c:pt>
                <c:pt idx="1264">
                  <c:v>12427.434000000001</c:v>
                </c:pt>
                <c:pt idx="1265">
                  <c:v>12437.423999999999</c:v>
                </c:pt>
                <c:pt idx="1266">
                  <c:v>12447.423999999999</c:v>
                </c:pt>
                <c:pt idx="1267">
                  <c:v>12457.434000000001</c:v>
                </c:pt>
                <c:pt idx="1268">
                  <c:v>12467.423999999999</c:v>
                </c:pt>
                <c:pt idx="1269">
                  <c:v>12477.434000000001</c:v>
                </c:pt>
                <c:pt idx="1270">
                  <c:v>12487.434000000001</c:v>
                </c:pt>
                <c:pt idx="1271">
                  <c:v>12497.423999999999</c:v>
                </c:pt>
                <c:pt idx="1272">
                  <c:v>12507.423999999999</c:v>
                </c:pt>
                <c:pt idx="1273">
                  <c:v>12517.434000000001</c:v>
                </c:pt>
                <c:pt idx="1274">
                  <c:v>12527.423999999999</c:v>
                </c:pt>
                <c:pt idx="1275">
                  <c:v>12537.423999999999</c:v>
                </c:pt>
                <c:pt idx="1276">
                  <c:v>12547.423999999999</c:v>
                </c:pt>
                <c:pt idx="1277">
                  <c:v>12557.423999999999</c:v>
                </c:pt>
                <c:pt idx="1278">
                  <c:v>12567.423999999999</c:v>
                </c:pt>
                <c:pt idx="1279">
                  <c:v>12577.423999999999</c:v>
                </c:pt>
                <c:pt idx="1280">
                  <c:v>12587.423999999999</c:v>
                </c:pt>
                <c:pt idx="1281">
                  <c:v>12597.423999999999</c:v>
                </c:pt>
                <c:pt idx="1282">
                  <c:v>12607.423999999999</c:v>
                </c:pt>
                <c:pt idx="1283">
                  <c:v>12617.423999999999</c:v>
                </c:pt>
                <c:pt idx="1284">
                  <c:v>12627.423999999999</c:v>
                </c:pt>
                <c:pt idx="1285">
                  <c:v>12637.423999999999</c:v>
                </c:pt>
                <c:pt idx="1286">
                  <c:v>12647.434000000001</c:v>
                </c:pt>
                <c:pt idx="1287">
                  <c:v>12657.423999999999</c:v>
                </c:pt>
                <c:pt idx="1288">
                  <c:v>12667.423999999999</c:v>
                </c:pt>
                <c:pt idx="1289">
                  <c:v>12677.423999999999</c:v>
                </c:pt>
                <c:pt idx="1290">
                  <c:v>12687.423999999999</c:v>
                </c:pt>
                <c:pt idx="1291">
                  <c:v>12697.423999999999</c:v>
                </c:pt>
                <c:pt idx="1292">
                  <c:v>12707.423999999999</c:v>
                </c:pt>
                <c:pt idx="1293">
                  <c:v>12717.423999999999</c:v>
                </c:pt>
                <c:pt idx="1294">
                  <c:v>12727.434000000001</c:v>
                </c:pt>
                <c:pt idx="1295">
                  <c:v>12737.423999999999</c:v>
                </c:pt>
                <c:pt idx="1296">
                  <c:v>12747.434000000001</c:v>
                </c:pt>
                <c:pt idx="1297">
                  <c:v>12757.434000000001</c:v>
                </c:pt>
                <c:pt idx="1298">
                  <c:v>12767.423999999999</c:v>
                </c:pt>
                <c:pt idx="1299">
                  <c:v>12777.423999999999</c:v>
                </c:pt>
                <c:pt idx="1300">
                  <c:v>12787.434000000001</c:v>
                </c:pt>
                <c:pt idx="1301">
                  <c:v>12797.434000000001</c:v>
                </c:pt>
                <c:pt idx="1302">
                  <c:v>12807.423999999999</c:v>
                </c:pt>
                <c:pt idx="1303">
                  <c:v>12817.423999999999</c:v>
                </c:pt>
                <c:pt idx="1304">
                  <c:v>12827.423999999999</c:v>
                </c:pt>
                <c:pt idx="1305">
                  <c:v>12837.434000000001</c:v>
                </c:pt>
                <c:pt idx="1306">
                  <c:v>12847.423999999999</c:v>
                </c:pt>
                <c:pt idx="1307">
                  <c:v>12857.434000000001</c:v>
                </c:pt>
                <c:pt idx="1308">
                  <c:v>12867.423999999999</c:v>
                </c:pt>
                <c:pt idx="1309">
                  <c:v>12877.423999999999</c:v>
                </c:pt>
                <c:pt idx="1310">
                  <c:v>12887.434000000001</c:v>
                </c:pt>
                <c:pt idx="1311">
                  <c:v>12897.423999999999</c:v>
                </c:pt>
                <c:pt idx="1312">
                  <c:v>12907.423999999999</c:v>
                </c:pt>
                <c:pt idx="1313">
                  <c:v>12917.423999999999</c:v>
                </c:pt>
                <c:pt idx="1314">
                  <c:v>12927.423999999999</c:v>
                </c:pt>
                <c:pt idx="1315">
                  <c:v>12937.434000000001</c:v>
                </c:pt>
                <c:pt idx="1316">
                  <c:v>12947.423999999999</c:v>
                </c:pt>
                <c:pt idx="1317">
                  <c:v>12957.434000000001</c:v>
                </c:pt>
                <c:pt idx="1318">
                  <c:v>12967.423999999999</c:v>
                </c:pt>
                <c:pt idx="1319">
                  <c:v>12977.434000000001</c:v>
                </c:pt>
                <c:pt idx="1320">
                  <c:v>12987.423999999999</c:v>
                </c:pt>
                <c:pt idx="1321">
                  <c:v>12997.423999999999</c:v>
                </c:pt>
                <c:pt idx="1322">
                  <c:v>13007.423999999999</c:v>
                </c:pt>
                <c:pt idx="1323">
                  <c:v>13017.423999999999</c:v>
                </c:pt>
                <c:pt idx="1324">
                  <c:v>13027.434000000001</c:v>
                </c:pt>
                <c:pt idx="1325">
                  <c:v>13037.423999999999</c:v>
                </c:pt>
                <c:pt idx="1326">
                  <c:v>13047.423999999999</c:v>
                </c:pt>
                <c:pt idx="1327">
                  <c:v>13057.423999999999</c:v>
                </c:pt>
                <c:pt idx="1328">
                  <c:v>13067.423999999999</c:v>
                </c:pt>
                <c:pt idx="1329">
                  <c:v>13077.434000000001</c:v>
                </c:pt>
                <c:pt idx="1330">
                  <c:v>13087.423999999999</c:v>
                </c:pt>
                <c:pt idx="1331">
                  <c:v>13097.423999999999</c:v>
                </c:pt>
                <c:pt idx="1332">
                  <c:v>13107.434000000001</c:v>
                </c:pt>
                <c:pt idx="1333">
                  <c:v>13117.434000000001</c:v>
                </c:pt>
                <c:pt idx="1334">
                  <c:v>13127.423999999999</c:v>
                </c:pt>
                <c:pt idx="1335">
                  <c:v>13137.423999999999</c:v>
                </c:pt>
                <c:pt idx="1336">
                  <c:v>13147.423999999999</c:v>
                </c:pt>
                <c:pt idx="1337">
                  <c:v>13157.423999999999</c:v>
                </c:pt>
                <c:pt idx="1338">
                  <c:v>13167.434000000001</c:v>
                </c:pt>
                <c:pt idx="1339">
                  <c:v>13177.434000000001</c:v>
                </c:pt>
                <c:pt idx="1340">
                  <c:v>13187.423999999999</c:v>
                </c:pt>
                <c:pt idx="1341">
                  <c:v>13197.434000000001</c:v>
                </c:pt>
                <c:pt idx="1342">
                  <c:v>13207.434000000001</c:v>
                </c:pt>
                <c:pt idx="1343">
                  <c:v>13217.434000000001</c:v>
                </c:pt>
                <c:pt idx="1344">
                  <c:v>13227.434000000001</c:v>
                </c:pt>
                <c:pt idx="1345">
                  <c:v>13237.434000000001</c:v>
                </c:pt>
                <c:pt idx="1346">
                  <c:v>13247.434000000001</c:v>
                </c:pt>
                <c:pt idx="1347">
                  <c:v>13257.434000000001</c:v>
                </c:pt>
                <c:pt idx="1348">
                  <c:v>13267.423999999999</c:v>
                </c:pt>
                <c:pt idx="1349">
                  <c:v>13277.434000000001</c:v>
                </c:pt>
                <c:pt idx="1350">
                  <c:v>13287.434000000001</c:v>
                </c:pt>
                <c:pt idx="1351">
                  <c:v>13297.444</c:v>
                </c:pt>
                <c:pt idx="1352">
                  <c:v>13307.434000000001</c:v>
                </c:pt>
                <c:pt idx="1353">
                  <c:v>13317.434000000001</c:v>
                </c:pt>
                <c:pt idx="1354">
                  <c:v>13327.434000000001</c:v>
                </c:pt>
                <c:pt idx="1355">
                  <c:v>13337.444</c:v>
                </c:pt>
                <c:pt idx="1356">
                  <c:v>13347.444</c:v>
                </c:pt>
                <c:pt idx="1357">
                  <c:v>13357.434000000001</c:v>
                </c:pt>
                <c:pt idx="1358">
                  <c:v>13367.444</c:v>
                </c:pt>
                <c:pt idx="1359">
                  <c:v>13377.444</c:v>
                </c:pt>
                <c:pt idx="1360">
                  <c:v>13387.423999999999</c:v>
                </c:pt>
                <c:pt idx="1361">
                  <c:v>13397.434000000001</c:v>
                </c:pt>
                <c:pt idx="1362">
                  <c:v>13407.444</c:v>
                </c:pt>
                <c:pt idx="1363">
                  <c:v>13417.444</c:v>
                </c:pt>
                <c:pt idx="1364">
                  <c:v>13427.434000000001</c:v>
                </c:pt>
                <c:pt idx="1365">
                  <c:v>13437.434000000001</c:v>
                </c:pt>
                <c:pt idx="1366">
                  <c:v>13447.444</c:v>
                </c:pt>
                <c:pt idx="1367">
                  <c:v>13457.434000000001</c:v>
                </c:pt>
                <c:pt idx="1368">
                  <c:v>13467.434000000001</c:v>
                </c:pt>
                <c:pt idx="1369">
                  <c:v>13477.434000000001</c:v>
                </c:pt>
                <c:pt idx="1370">
                  <c:v>13487.444</c:v>
                </c:pt>
                <c:pt idx="1371">
                  <c:v>13497.434000000001</c:v>
                </c:pt>
                <c:pt idx="1372">
                  <c:v>13507.434000000001</c:v>
                </c:pt>
                <c:pt idx="1373">
                  <c:v>13517.434000000001</c:v>
                </c:pt>
                <c:pt idx="1374">
                  <c:v>13527.434000000001</c:v>
                </c:pt>
                <c:pt idx="1375">
                  <c:v>13537.444</c:v>
                </c:pt>
                <c:pt idx="1376">
                  <c:v>13547.444</c:v>
                </c:pt>
                <c:pt idx="1377">
                  <c:v>13557.434000000001</c:v>
                </c:pt>
                <c:pt idx="1378">
                  <c:v>13567.434000000001</c:v>
                </c:pt>
                <c:pt idx="1379">
                  <c:v>13577.434000000001</c:v>
                </c:pt>
                <c:pt idx="1380">
                  <c:v>13587.434000000001</c:v>
                </c:pt>
                <c:pt idx="1381">
                  <c:v>13597.434000000001</c:v>
                </c:pt>
                <c:pt idx="1382">
                  <c:v>13607.434000000001</c:v>
                </c:pt>
                <c:pt idx="1383">
                  <c:v>13617.444</c:v>
                </c:pt>
                <c:pt idx="1384">
                  <c:v>13627.434000000001</c:v>
                </c:pt>
                <c:pt idx="1385">
                  <c:v>13637.444</c:v>
                </c:pt>
                <c:pt idx="1386">
                  <c:v>13647.434000000001</c:v>
                </c:pt>
                <c:pt idx="1387">
                  <c:v>13657.434000000001</c:v>
                </c:pt>
                <c:pt idx="1388">
                  <c:v>13667.444</c:v>
                </c:pt>
                <c:pt idx="1389">
                  <c:v>13677.444</c:v>
                </c:pt>
                <c:pt idx="1390">
                  <c:v>13687.434000000001</c:v>
                </c:pt>
                <c:pt idx="1391">
                  <c:v>13697.434000000001</c:v>
                </c:pt>
                <c:pt idx="1392">
                  <c:v>13707.434000000001</c:v>
                </c:pt>
                <c:pt idx="1393">
                  <c:v>13717.444</c:v>
                </c:pt>
                <c:pt idx="1394">
                  <c:v>13727.444</c:v>
                </c:pt>
                <c:pt idx="1395">
                  <c:v>13737.444</c:v>
                </c:pt>
                <c:pt idx="1396">
                  <c:v>13747.444</c:v>
                </c:pt>
                <c:pt idx="1397">
                  <c:v>13757.444</c:v>
                </c:pt>
                <c:pt idx="1398">
                  <c:v>13767.434000000001</c:v>
                </c:pt>
                <c:pt idx="1399">
                  <c:v>13777.444</c:v>
                </c:pt>
                <c:pt idx="1400">
                  <c:v>13787.444</c:v>
                </c:pt>
                <c:pt idx="1401">
                  <c:v>13797.444</c:v>
                </c:pt>
                <c:pt idx="1402">
                  <c:v>13807.444</c:v>
                </c:pt>
                <c:pt idx="1403">
                  <c:v>13817.434000000001</c:v>
                </c:pt>
                <c:pt idx="1404">
                  <c:v>13827.434000000001</c:v>
                </c:pt>
                <c:pt idx="1405">
                  <c:v>13837.444</c:v>
                </c:pt>
                <c:pt idx="1406">
                  <c:v>13847.434000000001</c:v>
                </c:pt>
                <c:pt idx="1407">
                  <c:v>13857.434000000001</c:v>
                </c:pt>
                <c:pt idx="1408">
                  <c:v>13867.434000000001</c:v>
                </c:pt>
                <c:pt idx="1409">
                  <c:v>13877.454000000002</c:v>
                </c:pt>
                <c:pt idx="1410">
                  <c:v>13887.444</c:v>
                </c:pt>
                <c:pt idx="1411">
                  <c:v>13897.444</c:v>
                </c:pt>
                <c:pt idx="1412">
                  <c:v>13907.444</c:v>
                </c:pt>
                <c:pt idx="1413">
                  <c:v>13917.444</c:v>
                </c:pt>
                <c:pt idx="1414">
                  <c:v>13927.444</c:v>
                </c:pt>
                <c:pt idx="1415">
                  <c:v>13937.444</c:v>
                </c:pt>
                <c:pt idx="1416">
                  <c:v>13947.444</c:v>
                </c:pt>
                <c:pt idx="1417">
                  <c:v>13957.444</c:v>
                </c:pt>
                <c:pt idx="1418">
                  <c:v>13967.444</c:v>
                </c:pt>
                <c:pt idx="1419">
                  <c:v>13977.444</c:v>
                </c:pt>
                <c:pt idx="1420">
                  <c:v>13987.444</c:v>
                </c:pt>
                <c:pt idx="1421">
                  <c:v>13997.454000000002</c:v>
                </c:pt>
                <c:pt idx="1422">
                  <c:v>14007.444</c:v>
                </c:pt>
                <c:pt idx="1423">
                  <c:v>14017.454000000002</c:v>
                </c:pt>
                <c:pt idx="1424">
                  <c:v>14027.454000000002</c:v>
                </c:pt>
                <c:pt idx="1425">
                  <c:v>14037.444</c:v>
                </c:pt>
              </c:numCache>
            </c:numRef>
          </c:xVal>
          <c:yVal>
            <c:numRef>
              <c:f>Data!$M$3:$M$1428</c:f>
              <c:numCache>
                <c:formatCode>General</c:formatCode>
                <c:ptCount val="1426"/>
                <c:pt idx="0">
                  <c:v>3.7781816523693675E-2</c:v>
                </c:pt>
                <c:pt idx="1">
                  <c:v>3.8483335663381933E-2</c:v>
                </c:pt>
                <c:pt idx="2">
                  <c:v>1.2037474855141599</c:v>
                </c:pt>
                <c:pt idx="3">
                  <c:v>1.2278905567532439</c:v>
                </c:pt>
                <c:pt idx="4">
                  <c:v>1.280709786258684</c:v>
                </c:pt>
                <c:pt idx="5">
                  <c:v>1.3335290157641242</c:v>
                </c:pt>
                <c:pt idx="6">
                  <c:v>1.3603769124117415</c:v>
                </c:pt>
                <c:pt idx="7">
                  <c:v>1.3872248090593586</c:v>
                </c:pt>
                <c:pt idx="8">
                  <c:v>1.4277971901872852</c:v>
                </c:pt>
                <c:pt idx="9">
                  <c:v>1.4683695713152298</c:v>
                </c:pt>
                <c:pt idx="10">
                  <c:v>1.5021798889218412</c:v>
                </c:pt>
                <c:pt idx="11">
                  <c:v>1.535990206528435</c:v>
                </c:pt>
                <c:pt idx="12">
                  <c:v>1.5607093054008396</c:v>
                </c:pt>
                <c:pt idx="13">
                  <c:v>1.5854284042732263</c:v>
                </c:pt>
                <c:pt idx="14">
                  <c:v>1.6097467882702727</c:v>
                </c:pt>
                <c:pt idx="15">
                  <c:v>1.6340651722673194</c:v>
                </c:pt>
                <c:pt idx="16">
                  <c:v>1.6481653269432701</c:v>
                </c:pt>
                <c:pt idx="17">
                  <c:v>1.6622654816192031</c:v>
                </c:pt>
                <c:pt idx="18">
                  <c:v>1.6834783253323942</c:v>
                </c:pt>
                <c:pt idx="19">
                  <c:v>1.7046911690455673</c:v>
                </c:pt>
                <c:pt idx="20">
                  <c:v>1.7201687811054835</c:v>
                </c:pt>
                <c:pt idx="21">
                  <c:v>1.7356463931653996</c:v>
                </c:pt>
                <c:pt idx="22">
                  <c:v>1.8036176538945299</c:v>
                </c:pt>
                <c:pt idx="23">
                  <c:v>1.8715889146236775</c:v>
                </c:pt>
                <c:pt idx="24">
                  <c:v>2.2918386401339874</c:v>
                </c:pt>
                <c:pt idx="25">
                  <c:v>2.3983787076143783</c:v>
                </c:pt>
                <c:pt idx="26">
                  <c:v>2.4666004151406029</c:v>
                </c:pt>
                <c:pt idx="27">
                  <c:v>2.5188937063721557</c:v>
                </c:pt>
                <c:pt idx="28">
                  <c:v>2.5602174278913474</c:v>
                </c:pt>
                <c:pt idx="29">
                  <c:v>2.5972835538600783</c:v>
                </c:pt>
                <c:pt idx="30">
                  <c:v>2.6271869014321538</c:v>
                </c:pt>
                <c:pt idx="31">
                  <c:v>2.6566895341288888</c:v>
                </c:pt>
                <c:pt idx="32">
                  <c:v>2.6814837670403895</c:v>
                </c:pt>
                <c:pt idx="33">
                  <c:v>2.705676927638907</c:v>
                </c:pt>
                <c:pt idx="34">
                  <c:v>2.7264640117970411</c:v>
                </c:pt>
                <c:pt idx="35">
                  <c:v>2.7462493087668336</c:v>
                </c:pt>
                <c:pt idx="36">
                  <c:v>2.7651830866265303</c:v>
                </c:pt>
                <c:pt idx="37">
                  <c:v>2.7829147198602242</c:v>
                </c:pt>
                <c:pt idx="38">
                  <c:v>2.798592689357819</c:v>
                </c:pt>
                <c:pt idx="39">
                  <c:v>2.8141203907771506</c:v>
                </c:pt>
                <c:pt idx="40">
                  <c:v>2.830850236822485</c:v>
                </c:pt>
                <c:pt idx="41">
                  <c:v>2.8438734702709625</c:v>
                </c:pt>
                <c:pt idx="42">
                  <c:v>2.8564959888440997</c:v>
                </c:pt>
                <c:pt idx="43">
                  <c:v>2.8698698478084839</c:v>
                </c:pt>
                <c:pt idx="44">
                  <c:v>2.8820916515062809</c:v>
                </c:pt>
                <c:pt idx="45">
                  <c:v>2.8938626509693219</c:v>
                </c:pt>
                <c:pt idx="46">
                  <c:v>2.906084454667119</c:v>
                </c:pt>
                <c:pt idx="47">
                  <c:v>2.9168035775824031</c:v>
                </c:pt>
                <c:pt idx="48">
                  <c:v>2.9277230579353488</c:v>
                </c:pt>
                <c:pt idx="49">
                  <c:v>2.9381416446941233</c:v>
                </c:pt>
                <c:pt idx="50">
                  <c:v>2.9484099633746523</c:v>
                </c:pt>
                <c:pt idx="51">
                  <c:v>2.9581272991015952</c:v>
                </c:pt>
                <c:pt idx="52">
                  <c:v>2.9679949029067836</c:v>
                </c:pt>
                <c:pt idx="53">
                  <c:v>2.9765100940077058</c:v>
                </c:pt>
                <c:pt idx="54">
                  <c:v>2.9849751957492123</c:v>
                </c:pt>
                <c:pt idx="55">
                  <c:v>2.9939411910848901</c:v>
                </c:pt>
                <c:pt idx="56">
                  <c:v>3.0029071864205674</c:v>
                </c:pt>
                <c:pt idx="57">
                  <c:v>3.0105207690519786</c:v>
                </c:pt>
                <c:pt idx="58">
                  <c:v>3.0191361388717488</c:v>
                </c:pt>
                <c:pt idx="59">
                  <c:v>3.0251969513612318</c:v>
                </c:pt>
                <c:pt idx="60">
                  <c:v>3.0334616956650597</c:v>
                </c:pt>
                <c:pt idx="61">
                  <c:v>3.0414259038123954</c:v>
                </c:pt>
                <c:pt idx="62">
                  <c:v>3.0487389502873148</c:v>
                </c:pt>
                <c:pt idx="63">
                  <c:v>3.0558015499651394</c:v>
                </c:pt>
                <c:pt idx="64">
                  <c:v>3.0626137028458698</c:v>
                </c:pt>
                <c:pt idx="65">
                  <c:v>3.0692254982889389</c:v>
                </c:pt>
                <c:pt idx="66">
                  <c:v>3.0760877405291027</c:v>
                </c:pt>
                <c:pt idx="67">
                  <c:v>3.0827496253315871</c:v>
                </c:pt>
                <c:pt idx="68">
                  <c:v>3.0886100803833911</c:v>
                </c:pt>
                <c:pt idx="69">
                  <c:v>3.0949213396699689</c:v>
                </c:pt>
                <c:pt idx="70">
                  <c:v>3.1010823308782824</c:v>
                </c:pt>
                <c:pt idx="71">
                  <c:v>3.1067424284924252</c:v>
                </c:pt>
                <c:pt idx="72">
                  <c:v>3.1124526154659837</c:v>
                </c:pt>
                <c:pt idx="73">
                  <c:v>3.118763874752561</c:v>
                </c:pt>
                <c:pt idx="74">
                  <c:v>3.124824687242044</c:v>
                </c:pt>
                <c:pt idx="75">
                  <c:v>3.129883712543168</c:v>
                </c:pt>
                <c:pt idx="76">
                  <c:v>3.1345921123283849</c:v>
                </c:pt>
                <c:pt idx="77">
                  <c:v>3.1404525673802066</c:v>
                </c:pt>
                <c:pt idx="78">
                  <c:v>3.1456117714001786</c:v>
                </c:pt>
                <c:pt idx="79">
                  <c:v>3.1503201711853954</c:v>
                </c:pt>
                <c:pt idx="80">
                  <c:v>3.1548783028923477</c:v>
                </c:pt>
                <c:pt idx="81">
                  <c:v>3.1603380430688293</c:v>
                </c:pt>
                <c:pt idx="82">
                  <c:v>3.1649963534946304</c:v>
                </c:pt>
                <c:pt idx="83">
                  <c:v>3.1705562723899425</c:v>
                </c:pt>
                <c:pt idx="84">
                  <c:v>3.1746135105027253</c:v>
                </c:pt>
                <c:pt idx="85">
                  <c:v>3.1794220890067901</c:v>
                </c:pt>
                <c:pt idx="86">
                  <c:v>3.1836295951978357</c:v>
                </c:pt>
                <c:pt idx="87">
                  <c:v>3.1881376375453732</c:v>
                </c:pt>
                <c:pt idx="88">
                  <c:v>3.1924954118146824</c:v>
                </c:pt>
                <c:pt idx="89">
                  <c:v>3.1970535435216352</c:v>
                </c:pt>
                <c:pt idx="90">
                  <c:v>3.2014113177909267</c:v>
                </c:pt>
                <c:pt idx="91">
                  <c:v>3.2060195388573125</c:v>
                </c:pt>
                <c:pt idx="92">
                  <c:v>3.2101268663295284</c:v>
                </c:pt>
                <c:pt idx="93">
                  <c:v>3.2138835682858176</c:v>
                </c:pt>
                <c:pt idx="94">
                  <c:v>3.2178406276797697</c:v>
                </c:pt>
                <c:pt idx="95">
                  <c:v>3.2216474189954929</c:v>
                </c:pt>
                <c:pt idx="96">
                  <c:v>3.2258549251865207</c:v>
                </c:pt>
                <c:pt idx="97">
                  <c:v>3.2307636824094161</c:v>
                </c:pt>
                <c:pt idx="98">
                  <c:v>3.2342699375686115</c:v>
                </c:pt>
                <c:pt idx="99">
                  <c:v>3.2370749416959756</c:v>
                </c:pt>
                <c:pt idx="100">
                  <c:v>3.2410820904493605</c:v>
                </c:pt>
                <c:pt idx="101">
                  <c:v>3.2451393285621424</c:v>
                </c:pt>
                <c:pt idx="102">
                  <c:v>3.2480946007677693</c:v>
                </c:pt>
                <c:pt idx="103">
                  <c:v>3.252402285677646</c:v>
                </c:pt>
                <c:pt idx="104">
                  <c:v>3.2563092557121824</c:v>
                </c:pt>
                <c:pt idx="105">
                  <c:v>3.2597654215119807</c:v>
                </c:pt>
                <c:pt idx="106">
                  <c:v>3.262470246920496</c:v>
                </c:pt>
                <c:pt idx="107">
                  <c:v>3.2673289147839761</c:v>
                </c:pt>
                <c:pt idx="108">
                  <c:v>3.2709353486620025</c:v>
                </c:pt>
                <c:pt idx="109">
                  <c:v>3.2737403527893663</c:v>
                </c:pt>
                <c:pt idx="110">
                  <c:v>3.2776473228239205</c:v>
                </c:pt>
                <c:pt idx="111">
                  <c:v>3.2803521482324358</c:v>
                </c:pt>
                <c:pt idx="112">
                  <c:v>3.2838083140322341</c:v>
                </c:pt>
                <c:pt idx="113">
                  <c:v>3.2870641223943537</c:v>
                </c:pt>
                <c:pt idx="114">
                  <c:v>3.2905202881941342</c:v>
                </c:pt>
                <c:pt idx="115">
                  <c:v>3.2944773475880851</c:v>
                </c:pt>
                <c:pt idx="116">
                  <c:v>3.2969317261995417</c:v>
                </c:pt>
                <c:pt idx="117">
                  <c:v>3.3003378026399068</c:v>
                </c:pt>
                <c:pt idx="118">
                  <c:v>3.3026419131731002</c:v>
                </c:pt>
                <c:pt idx="119">
                  <c:v>3.3065989725670515</c:v>
                </c:pt>
                <c:pt idx="120">
                  <c:v>3.3095542447726793</c:v>
                </c:pt>
                <c:pt idx="121">
                  <c:v>3.3118082659464387</c:v>
                </c:pt>
                <c:pt idx="122">
                  <c:v>3.3156150572621446</c:v>
                </c:pt>
                <c:pt idx="123">
                  <c:v>3.3176687209982605</c:v>
                </c:pt>
                <c:pt idx="124">
                  <c:v>3.3215756910327965</c:v>
                </c:pt>
                <c:pt idx="125">
                  <c:v>3.3246812313166703</c:v>
                </c:pt>
                <c:pt idx="126">
                  <c:v>3.3279370396787895</c:v>
                </c:pt>
                <c:pt idx="127">
                  <c:v>3.3302411502119824</c:v>
                </c:pt>
                <c:pt idx="128">
                  <c:v>3.3328457969016672</c:v>
                </c:pt>
                <c:pt idx="129">
                  <c:v>3.3369531243738821</c:v>
                </c:pt>
                <c:pt idx="130">
                  <c:v>3.3383055370781491</c:v>
                </c:pt>
                <c:pt idx="131">
                  <c:v>3.3423627751909311</c:v>
                </c:pt>
                <c:pt idx="132">
                  <c:v>3.3432643836604421</c:v>
                </c:pt>
                <c:pt idx="133">
                  <c:v>3.3464200133037312</c:v>
                </c:pt>
                <c:pt idx="134">
                  <c:v>3.3489244812745853</c:v>
                </c:pt>
                <c:pt idx="135">
                  <c:v>3.3522303789961199</c:v>
                </c:pt>
                <c:pt idx="136">
                  <c:v>3.3566382426248444</c:v>
                </c:pt>
                <c:pt idx="137">
                  <c:v>3.3562375277495038</c:v>
                </c:pt>
                <c:pt idx="138">
                  <c:v>3.3591927999551139</c:v>
                </c:pt>
                <c:pt idx="139">
                  <c:v>3.361446821128891</c:v>
                </c:pt>
                <c:pt idx="140">
                  <c:v>3.3641015571780093</c:v>
                </c:pt>
                <c:pt idx="141">
                  <c:v>3.3676579016966204</c:v>
                </c:pt>
                <c:pt idx="142">
                  <c:v>3.3690103144008874</c:v>
                </c:pt>
                <c:pt idx="143">
                  <c:v>3.371965586606497</c:v>
                </c:pt>
                <c:pt idx="144">
                  <c:v>3.3744700545773685</c:v>
                </c:pt>
                <c:pt idx="145">
                  <c:v>3.3764736289540522</c:v>
                </c:pt>
                <c:pt idx="146">
                  <c:v>3.379278633081416</c:v>
                </c:pt>
                <c:pt idx="147">
                  <c:v>3.3817831010522701</c:v>
                </c:pt>
                <c:pt idx="148">
                  <c:v>3.3833859605536309</c:v>
                </c:pt>
                <c:pt idx="149">
                  <c:v>3.3876435561040918</c:v>
                </c:pt>
                <c:pt idx="150">
                  <c:v>3.3892965049648502</c:v>
                </c:pt>
                <c:pt idx="151">
                  <c:v>3.3903984708720407</c:v>
                </c:pt>
                <c:pt idx="152">
                  <c:v>3.3931533856399714</c:v>
                </c:pt>
                <c:pt idx="153">
                  <c:v>3.3954574961731638</c:v>
                </c:pt>
                <c:pt idx="154">
                  <c:v>3.3983125896599429</c:v>
                </c:pt>
                <c:pt idx="155">
                  <c:v>3.4007669682713999</c:v>
                </c:pt>
                <c:pt idx="156">
                  <c:v>3.4030209894451593</c:v>
                </c:pt>
                <c:pt idx="157">
                  <c:v>3.4044735808682574</c:v>
                </c:pt>
                <c:pt idx="158">
                  <c:v>3.4067276020420345</c:v>
                </c:pt>
                <c:pt idx="159">
                  <c:v>3.4121372528591007</c:v>
                </c:pt>
                <c:pt idx="160">
                  <c:v>3.4102839465606634</c:v>
                </c:pt>
                <c:pt idx="161">
                  <c:v>3.4134896655633677</c:v>
                </c:pt>
                <c:pt idx="162">
                  <c:v>3.4170960994413941</c:v>
                </c:pt>
                <c:pt idx="163">
                  <c:v>3.4177472611138286</c:v>
                </c:pt>
                <c:pt idx="164">
                  <c:v>3.4200012822875889</c:v>
                </c:pt>
                <c:pt idx="165">
                  <c:v>3.4227561970555369</c:v>
                </c:pt>
                <c:pt idx="166">
                  <c:v>3.4237078948844633</c:v>
                </c:pt>
                <c:pt idx="167">
                  <c:v>3.4270137926059978</c:v>
                </c:pt>
                <c:pt idx="168">
                  <c:v>3.4292177244203601</c:v>
                </c:pt>
                <c:pt idx="169">
                  <c:v>3.4300692435304558</c:v>
                </c:pt>
                <c:pt idx="170">
                  <c:v>3.4327740689389894</c:v>
                </c:pt>
                <c:pt idx="171">
                  <c:v>3.4328742476578196</c:v>
                </c:pt>
                <c:pt idx="172">
                  <c:v>3.4370316644894503</c:v>
                </c:pt>
                <c:pt idx="173">
                  <c:v>3.4384341665531322</c:v>
                </c:pt>
                <c:pt idx="174">
                  <c:v>3.4420906897905739</c:v>
                </c:pt>
                <c:pt idx="175">
                  <c:v>3.4409887238834016</c:v>
                </c:pt>
                <c:pt idx="176">
                  <c:v>3.4410889026022322</c:v>
                </c:pt>
                <c:pt idx="177">
                  <c:v>3.4452964087932783</c:v>
                </c:pt>
                <c:pt idx="178">
                  <c:v>3.4476506086858865</c:v>
                </c:pt>
                <c:pt idx="179">
                  <c:v>3.4446452471208611</c:v>
                </c:pt>
                <c:pt idx="180">
                  <c:v>3.4511067744856843</c:v>
                </c:pt>
                <c:pt idx="181">
                  <c:v>3.4539618679724637</c:v>
                </c:pt>
                <c:pt idx="182">
                  <c:v>3.4562158891462413</c:v>
                </c:pt>
                <c:pt idx="183">
                  <c:v>3.456316067865072</c:v>
                </c:pt>
                <c:pt idx="184">
                  <c:v>3.4582194635229246</c:v>
                </c:pt>
                <c:pt idx="185">
                  <c:v>3.4558151742709007</c:v>
                </c:pt>
                <c:pt idx="186">
                  <c:v>3.4617758080415362</c:v>
                </c:pt>
                <c:pt idx="187">
                  <c:v>3.4637793824182368</c:v>
                </c:pt>
                <c:pt idx="188">
                  <c:v>3.4671353694991871</c:v>
                </c:pt>
                <c:pt idx="189">
                  <c:v>3.4675360843745269</c:v>
                </c:pt>
                <c:pt idx="190">
                  <c:v>3.465231973841334</c:v>
                </c:pt>
                <c:pt idx="191">
                  <c:v>3.4721943948003284</c:v>
                </c:pt>
                <c:pt idx="192">
                  <c:v>3.4712927863308174</c:v>
                </c:pt>
                <c:pt idx="193">
                  <c:v>3.4762516329131103</c:v>
                </c:pt>
                <c:pt idx="194">
                  <c:v>3.4756505606001089</c:v>
                </c:pt>
                <c:pt idx="195">
                  <c:v>3.4789063689622286</c:v>
                </c:pt>
                <c:pt idx="196">
                  <c:v>3.4826129815591029</c:v>
                </c:pt>
                <c:pt idx="197">
                  <c:v>3.4824627134808392</c:v>
                </c:pt>
                <c:pt idx="198">
                  <c:v>3.4827632496373488</c:v>
                </c:pt>
                <c:pt idx="199">
                  <c:v>3.4903267429093443</c:v>
                </c:pt>
                <c:pt idx="200">
                  <c:v>3.4882229898138308</c:v>
                </c:pt>
                <c:pt idx="201">
                  <c:v>3.48772209621966</c:v>
                </c:pt>
                <c:pt idx="202">
                  <c:v>3.4913285300976864</c:v>
                </c:pt>
                <c:pt idx="203">
                  <c:v>3.4903768322687601</c:v>
                </c:pt>
                <c:pt idx="204">
                  <c:v>3.491428708816517</c:v>
                </c:pt>
                <c:pt idx="205">
                  <c:v>3.4950852320539765</c:v>
                </c:pt>
                <c:pt idx="206">
                  <c:v>3.4990923808073608</c:v>
                </c:pt>
                <c:pt idx="207">
                  <c:v>3.4995932744015317</c:v>
                </c:pt>
                <c:pt idx="208">
                  <c:v>3.5026487253259719</c:v>
                </c:pt>
                <c:pt idx="209">
                  <c:v>3.5025986359665571</c:v>
                </c:pt>
                <c:pt idx="210">
                  <c:v>3.5002945254333637</c:v>
                </c:pt>
                <c:pt idx="211">
                  <c:v>3.5071066783141118</c:v>
                </c:pt>
                <c:pt idx="212">
                  <c:v>3.5081084655024539</c:v>
                </c:pt>
                <c:pt idx="213">
                  <c:v>3.5046022103432399</c:v>
                </c:pt>
                <c:pt idx="214">
                  <c:v>3.5132676695224254</c:v>
                </c:pt>
                <c:pt idx="215">
                  <c:v>3.5116147206616497</c:v>
                </c:pt>
                <c:pt idx="216">
                  <c:v>3.5161728523686202</c:v>
                </c:pt>
                <c:pt idx="217">
                  <c:v>3.5135682056789355</c:v>
                </c:pt>
                <c:pt idx="218">
                  <c:v>3.5158222268526953</c:v>
                </c:pt>
                <c:pt idx="219">
                  <c:v>3.5191782139336452</c:v>
                </c:pt>
                <c:pt idx="220">
                  <c:v>3.5169241927598858</c:v>
                </c:pt>
                <c:pt idx="221">
                  <c:v>3.5232855414058601</c:v>
                </c:pt>
                <c:pt idx="222">
                  <c:v>3.5208812521538366</c:v>
                </c:pt>
                <c:pt idx="223">
                  <c:v>3.5261907242520549</c:v>
                </c:pt>
                <c:pt idx="224">
                  <c:v>3.5265914391273947</c:v>
                </c:pt>
                <c:pt idx="225">
                  <c:v>3.526040456173809</c:v>
                </c:pt>
                <c:pt idx="226">
                  <c:v>3.5290458177388335</c:v>
                </c:pt>
                <c:pt idx="227">
                  <c:v>3.527292690159245</c:v>
                </c:pt>
                <c:pt idx="228">
                  <c:v>3.5336039494458045</c:v>
                </c:pt>
                <c:pt idx="229">
                  <c:v>3.5319009112256308</c:v>
                </c:pt>
                <c:pt idx="230">
                  <c:v>3.5309993027561193</c:v>
                </c:pt>
                <c:pt idx="231">
                  <c:v>3.5353069876659959</c:v>
                </c:pt>
                <c:pt idx="232">
                  <c:v>3.5370100258861696</c:v>
                </c:pt>
                <c:pt idx="233">
                  <c:v>3.5380118130745291</c:v>
                </c:pt>
                <c:pt idx="234">
                  <c:v>3.5399652980917971</c:v>
                </c:pt>
                <c:pt idx="235">
                  <c:v>3.5411674427177999</c:v>
                </c:pt>
                <c:pt idx="236">
                  <c:v>3.5422193192655751</c:v>
                </c:pt>
                <c:pt idx="237">
                  <c:v>3.5440726255639947</c:v>
                </c:pt>
                <c:pt idx="238">
                  <c:v>3.54492414467409</c:v>
                </c:pt>
                <c:pt idx="239">
                  <c:v>3.546176378659526</c:v>
                </c:pt>
                <c:pt idx="240">
                  <c:v>3.5480296849579638</c:v>
                </c:pt>
                <c:pt idx="241">
                  <c:v>3.5492819189433997</c:v>
                </c:pt>
                <c:pt idx="242">
                  <c:v>3.5506844210070816</c:v>
                </c:pt>
                <c:pt idx="243">
                  <c:v>3.5520869230707457</c:v>
                </c:pt>
                <c:pt idx="244">
                  <c:v>3.5530386208996898</c:v>
                </c:pt>
                <c:pt idx="245">
                  <c:v>3.5547416591198635</c:v>
                </c:pt>
                <c:pt idx="246">
                  <c:v>3.5559938931052999</c:v>
                </c:pt>
                <c:pt idx="247">
                  <c:v>3.5569956802936411</c:v>
                </c:pt>
                <c:pt idx="248">
                  <c:v>3.5591495227485885</c:v>
                </c:pt>
                <c:pt idx="249">
                  <c:v>3.5604017567340067</c:v>
                </c:pt>
                <c:pt idx="250">
                  <c:v>3.5615037226411967</c:v>
                </c:pt>
                <c:pt idx="251">
                  <c:v>3.5633069395802006</c:v>
                </c:pt>
                <c:pt idx="252">
                  <c:v>3.564108369330881</c:v>
                </c:pt>
                <c:pt idx="253">
                  <c:v>3.5654106926757327</c:v>
                </c:pt>
                <c:pt idx="254">
                  <c:v>3.5669133734582448</c:v>
                </c:pt>
                <c:pt idx="255">
                  <c:v>3.5684160542407577</c:v>
                </c:pt>
                <c:pt idx="256">
                  <c:v>3.5697684669450238</c:v>
                </c:pt>
                <c:pt idx="257">
                  <c:v>3.5701691818203645</c:v>
                </c:pt>
                <c:pt idx="258">
                  <c:v>3.5719723987593861</c:v>
                </c:pt>
                <c:pt idx="259">
                  <c:v>3.5733248114636531</c:v>
                </c:pt>
                <c:pt idx="260">
                  <c:v>3.5745770454490713</c:v>
                </c:pt>
                <c:pt idx="261">
                  <c:v>3.5759294581533383</c:v>
                </c:pt>
                <c:pt idx="262">
                  <c:v>3.5772818708576044</c:v>
                </c:pt>
                <c:pt idx="263">
                  <c:v>3.5782836580459465</c:v>
                </c:pt>
                <c:pt idx="264">
                  <c:v>3.5798865175473074</c:v>
                </c:pt>
                <c:pt idx="265">
                  <c:v>3.5811888408921404</c:v>
                </c:pt>
                <c:pt idx="266">
                  <c:v>3.5819902706428208</c:v>
                </c:pt>
                <c:pt idx="267">
                  <c:v>3.5833927727065027</c:v>
                </c:pt>
                <c:pt idx="268">
                  <c:v>3.5841942024571831</c:v>
                </c:pt>
                <c:pt idx="269">
                  <c:v>3.586949117225132</c:v>
                </c:pt>
                <c:pt idx="270">
                  <c:v>3.5860975981150358</c:v>
                </c:pt>
                <c:pt idx="271">
                  <c:v>3.5874500108193028</c:v>
                </c:pt>
                <c:pt idx="272">
                  <c:v>3.5916074276509327</c:v>
                </c:pt>
                <c:pt idx="273">
                  <c:v>3.5904553723843278</c:v>
                </c:pt>
                <c:pt idx="274">
                  <c:v>3.5921083212451044</c:v>
                </c:pt>
                <c:pt idx="275">
                  <c:v>3.5927594829175207</c:v>
                </c:pt>
                <c:pt idx="276">
                  <c:v>3.593711180746447</c:v>
                </c:pt>
                <c:pt idx="277">
                  <c:v>3.5949634147318834</c:v>
                </c:pt>
                <c:pt idx="278">
                  <c:v>3.5963659167955653</c:v>
                </c:pt>
                <c:pt idx="279">
                  <c:v>3.5968167210303208</c:v>
                </c:pt>
                <c:pt idx="280">
                  <c:v>3.5981190443751538</c:v>
                </c:pt>
                <c:pt idx="281">
                  <c:v>3.5982192230940022</c:v>
                </c:pt>
                <c:pt idx="282">
                  <c:v>3.6003730655489314</c:v>
                </c:pt>
                <c:pt idx="283">
                  <c:v>3.6018757463314439</c:v>
                </c:pt>
                <c:pt idx="284">
                  <c:v>3.6034285164733899</c:v>
                </c:pt>
                <c:pt idx="285">
                  <c:v>3.604730839818223</c:v>
                </c:pt>
                <c:pt idx="286">
                  <c:v>3.6057827163659981</c:v>
                </c:pt>
                <c:pt idx="287">
                  <c:v>3.6068345929137546</c:v>
                </c:pt>
                <c:pt idx="288">
                  <c:v>3.6077862907426814</c:v>
                </c:pt>
                <c:pt idx="289">
                  <c:v>3.6085877204933623</c:v>
                </c:pt>
                <c:pt idx="290">
                  <c:v>3.610040311916459</c:v>
                </c:pt>
                <c:pt idx="291">
                  <c:v>3.6111422778236313</c:v>
                </c:pt>
                <c:pt idx="292">
                  <c:v>3.6121941543713882</c:v>
                </c:pt>
                <c:pt idx="293">
                  <c:v>3.6136467457944854</c:v>
                </c:pt>
                <c:pt idx="294">
                  <c:v>3.6142979074669199</c:v>
                </c:pt>
                <c:pt idx="295">
                  <c:v>3.6158005882494328</c:v>
                </c:pt>
                <c:pt idx="296">
                  <c:v>3.6176538945478698</c:v>
                </c:pt>
                <c:pt idx="297">
                  <c:v>3.6174535371102086</c:v>
                </c:pt>
                <c:pt idx="298">
                  <c:v>3.6190563966115517</c:v>
                </c:pt>
                <c:pt idx="299">
                  <c:v>3.620008094440478</c:v>
                </c:pt>
                <c:pt idx="300">
                  <c:v>3.6212102390664991</c:v>
                </c:pt>
                <c:pt idx="301">
                  <c:v>3.6223122049736709</c:v>
                </c:pt>
                <c:pt idx="302">
                  <c:v>3.6249168516633561</c:v>
                </c:pt>
                <c:pt idx="303">
                  <c:v>3.6246163155068643</c:v>
                </c:pt>
                <c:pt idx="304">
                  <c:v>3.62546783461696</c:v>
                </c:pt>
                <c:pt idx="305">
                  <c:v>3.6314785577470103</c:v>
                </c:pt>
                <c:pt idx="306">
                  <c:v>3.6272209621965485</c:v>
                </c:pt>
                <c:pt idx="307">
                  <c:v>3.6282728387443237</c:v>
                </c:pt>
                <c:pt idx="308">
                  <c:v>3.6294749833703266</c:v>
                </c:pt>
                <c:pt idx="309">
                  <c:v>3.6310277535122544</c:v>
                </c:pt>
                <c:pt idx="310">
                  <c:v>3.6318291832629348</c:v>
                </c:pt>
                <c:pt idx="311">
                  <c:v>3.6327808810918611</c:v>
                </c:pt>
                <c:pt idx="312">
                  <c:v>3.6342334725149583</c:v>
                </c:pt>
                <c:pt idx="313">
                  <c:v>3.6346842767497138</c:v>
                </c:pt>
                <c:pt idx="314">
                  <c:v>3.63603668945398</c:v>
                </c:pt>
                <c:pt idx="315">
                  <c:v>3.6383407999871733</c:v>
                </c:pt>
                <c:pt idx="316">
                  <c:v>3.6379400851118335</c:v>
                </c:pt>
                <c:pt idx="317">
                  <c:v>3.63899196165959</c:v>
                </c:pt>
                <c:pt idx="318">
                  <c:v>3.6395930339726092</c:v>
                </c:pt>
                <c:pt idx="319">
                  <c:v>3.6411958934739523</c:v>
                </c:pt>
                <c:pt idx="320">
                  <c:v>3.6421475913028787</c:v>
                </c:pt>
                <c:pt idx="321">
                  <c:v>3.6436001827259763</c:v>
                </c:pt>
                <c:pt idx="322">
                  <c:v>3.6443014337578261</c:v>
                </c:pt>
                <c:pt idx="323">
                  <c:v>3.6446520592737328</c:v>
                </c:pt>
                <c:pt idx="324">
                  <c:v>3.6458542038997539</c:v>
                </c:pt>
                <c:pt idx="325">
                  <c:v>3.6469060804475109</c:v>
                </c:pt>
                <c:pt idx="326">
                  <c:v>3.6477575995576066</c:v>
                </c:pt>
                <c:pt idx="327">
                  <c:v>3.6488595654647784</c:v>
                </c:pt>
                <c:pt idx="328">
                  <c:v>3.649711084574875</c:v>
                </c:pt>
                <c:pt idx="329">
                  <c:v>3.6517647483109905</c:v>
                </c:pt>
                <c:pt idx="330">
                  <c:v>3.6524159099834077</c:v>
                </c:pt>
                <c:pt idx="331">
                  <c:v>3.6526162674210689</c:v>
                </c:pt>
                <c:pt idx="332">
                  <c:v>3.6541690375630145</c:v>
                </c:pt>
                <c:pt idx="333">
                  <c:v>3.6545196630789216</c:v>
                </c:pt>
                <c:pt idx="334">
                  <c:v>3.6562227012991131</c:v>
                </c:pt>
                <c:pt idx="335">
                  <c:v>3.6573246672062854</c:v>
                </c:pt>
                <c:pt idx="336">
                  <c:v>3.6582262756757968</c:v>
                </c:pt>
                <c:pt idx="337">
                  <c:v>3.6590277054264773</c:v>
                </c:pt>
                <c:pt idx="338">
                  <c:v>3.6595285990206476</c:v>
                </c:pt>
                <c:pt idx="339">
                  <c:v>3.6626842286639363</c:v>
                </c:pt>
                <c:pt idx="340">
                  <c:v>3.6615822627567463</c:v>
                </c:pt>
                <c:pt idx="341">
                  <c:v>3.6625339605856726</c:v>
                </c:pt>
                <c:pt idx="342">
                  <c:v>3.6633854796957688</c:v>
                </c:pt>
                <c:pt idx="343">
                  <c:v>3.6648881604782808</c:v>
                </c:pt>
                <c:pt idx="344">
                  <c:v>3.6654892327913005</c:v>
                </c:pt>
                <c:pt idx="345">
                  <c:v>3.6664409306202268</c:v>
                </c:pt>
                <c:pt idx="346">
                  <c:v>3.667442717808568</c:v>
                </c:pt>
                <c:pt idx="347">
                  <c:v>3.6681940581998336</c:v>
                </c:pt>
                <c:pt idx="348">
                  <c:v>3.6689453985910809</c:v>
                </c:pt>
                <c:pt idx="349">
                  <c:v>3.6695464709040824</c:v>
                </c:pt>
                <c:pt idx="350">
                  <c:v>3.6708988836083494</c:v>
                </c:pt>
                <c:pt idx="351">
                  <c:v>3.6719507601561054</c:v>
                </c:pt>
                <c:pt idx="352">
                  <c:v>3.6726520111879561</c:v>
                </c:pt>
                <c:pt idx="353">
                  <c:v>3.6736037090168825</c:v>
                </c:pt>
                <c:pt idx="354">
                  <c:v>3.6744552281269778</c:v>
                </c:pt>
                <c:pt idx="355">
                  <c:v>3.6753568365964893</c:v>
                </c:pt>
                <c:pt idx="356">
                  <c:v>3.6760079982689056</c:v>
                </c:pt>
                <c:pt idx="357">
                  <c:v>3.676809428019586</c:v>
                </c:pt>
                <c:pt idx="358">
                  <c:v>3.6779113939267583</c:v>
                </c:pt>
                <c:pt idx="359">
                  <c:v>3.6787629130368544</c:v>
                </c:pt>
                <c:pt idx="360">
                  <c:v>3.6797647002251956</c:v>
                </c:pt>
                <c:pt idx="361">
                  <c:v>3.6806663086947071</c:v>
                </c:pt>
                <c:pt idx="362">
                  <c:v>3.6811171129294626</c:v>
                </c:pt>
                <c:pt idx="363">
                  <c:v>3.6822691681960498</c:v>
                </c:pt>
                <c:pt idx="364">
                  <c:v>3.6833210447438249</c:v>
                </c:pt>
                <c:pt idx="365">
                  <c:v>3.6839722064162417</c:v>
                </c:pt>
                <c:pt idx="366">
                  <c:v>3.6850741723234139</c:v>
                </c:pt>
                <c:pt idx="367">
                  <c:v>3.6856251552770178</c:v>
                </c:pt>
                <c:pt idx="368">
                  <c:v>3.6870777467001146</c:v>
                </c:pt>
                <c:pt idx="369">
                  <c:v>3.6875285509348701</c:v>
                </c:pt>
                <c:pt idx="370">
                  <c:v>3.6883299806855332</c:v>
                </c:pt>
                <c:pt idx="371">
                  <c:v>3.6895321253115538</c:v>
                </c:pt>
                <c:pt idx="372">
                  <c:v>3.6895321253115538</c:v>
                </c:pt>
                <c:pt idx="373">
                  <c:v>3.6909346273752357</c:v>
                </c:pt>
                <c:pt idx="374">
                  <c:v>3.6920866826418237</c:v>
                </c:pt>
                <c:pt idx="375">
                  <c:v>3.6922870400795027</c:v>
                </c:pt>
                <c:pt idx="376">
                  <c:v>3.6936394527837688</c:v>
                </c:pt>
                <c:pt idx="377">
                  <c:v>3.6947414186909411</c:v>
                </c:pt>
                <c:pt idx="378">
                  <c:v>3.6950419548474507</c:v>
                </c:pt>
                <c:pt idx="379">
                  <c:v>3.6963442781922846</c:v>
                </c:pt>
                <c:pt idx="380">
                  <c:v>3.697145707942965</c:v>
                </c:pt>
                <c:pt idx="381">
                  <c:v>3.698197584490722</c:v>
                </c:pt>
                <c:pt idx="382">
                  <c:v>3.6992995503979116</c:v>
                </c:pt>
                <c:pt idx="383">
                  <c:v>3.6997503546326671</c:v>
                </c:pt>
                <c:pt idx="384">
                  <c:v>3.7006519631021786</c:v>
                </c:pt>
                <c:pt idx="385">
                  <c:v>3.7016036609311049</c:v>
                </c:pt>
                <c:pt idx="386">
                  <c:v>3.7024050906817672</c:v>
                </c:pt>
                <c:pt idx="387">
                  <c:v>3.7027056268382772</c:v>
                </c:pt>
                <c:pt idx="388">
                  <c:v>3.7039578608237131</c:v>
                </c:pt>
                <c:pt idx="389">
                  <c:v>3.7048594692932242</c:v>
                </c:pt>
                <c:pt idx="390">
                  <c:v>3.7056108096844715</c:v>
                </c:pt>
                <c:pt idx="391">
                  <c:v>3.7062619713568883</c:v>
                </c:pt>
                <c:pt idx="392">
                  <c:v>3.7070634011075687</c:v>
                </c:pt>
                <c:pt idx="393">
                  <c:v>3.7081653670147587</c:v>
                </c:pt>
                <c:pt idx="394">
                  <c:v>3.7091170648436851</c:v>
                </c:pt>
                <c:pt idx="395">
                  <c:v>3.7097181371566865</c:v>
                </c:pt>
                <c:pt idx="396">
                  <c:v>3.7106197456261971</c:v>
                </c:pt>
                <c:pt idx="397">
                  <c:v>3.7111206392203688</c:v>
                </c:pt>
                <c:pt idx="398">
                  <c:v>3.7120723370492952</c:v>
                </c:pt>
                <c:pt idx="399">
                  <c:v>3.7123728732057866</c:v>
                </c:pt>
                <c:pt idx="400">
                  <c:v>3.7135249284723919</c:v>
                </c:pt>
                <c:pt idx="401">
                  <c:v>3.7141260007853933</c:v>
                </c:pt>
                <c:pt idx="402">
                  <c:v>3.7149274305360738</c:v>
                </c:pt>
                <c:pt idx="403">
                  <c:v>3.716229753880925</c:v>
                </c:pt>
                <c:pt idx="404">
                  <c:v>3.7163299325997561</c:v>
                </c:pt>
                <c:pt idx="405">
                  <c:v>3.7169810942721724</c:v>
                </c:pt>
                <c:pt idx="406">
                  <c:v>3.7184336856952696</c:v>
                </c:pt>
                <c:pt idx="407">
                  <c:v>3.7189345792894408</c:v>
                </c:pt>
                <c:pt idx="408">
                  <c:v>3.7195356516024596</c:v>
                </c:pt>
                <c:pt idx="409">
                  <c:v>3.7206877068690476</c:v>
                </c:pt>
                <c:pt idx="410">
                  <c:v>3.7213889579008974</c:v>
                </c:pt>
                <c:pt idx="411">
                  <c:v>3.7220902089327295</c:v>
                </c:pt>
                <c:pt idx="412">
                  <c:v>3.7229918174022401</c:v>
                </c:pt>
                <c:pt idx="413">
                  <c:v>3.7233424429181659</c:v>
                </c:pt>
                <c:pt idx="414">
                  <c:v>3.724244051387676</c:v>
                </c:pt>
                <c:pt idx="415">
                  <c:v>3.7251957492166023</c:v>
                </c:pt>
                <c:pt idx="416">
                  <c:v>3.7256966428107741</c:v>
                </c:pt>
                <c:pt idx="417">
                  <c:v>3.7263978938426057</c:v>
                </c:pt>
                <c:pt idx="418">
                  <c:v>3.727099144874455</c:v>
                </c:pt>
                <c:pt idx="419">
                  <c:v>3.7278003959062875</c:v>
                </c:pt>
                <c:pt idx="420">
                  <c:v>3.7293531660482335</c:v>
                </c:pt>
                <c:pt idx="421">
                  <c:v>3.7293531660482335</c:v>
                </c:pt>
                <c:pt idx="422">
                  <c:v>3.7304050425959905</c:v>
                </c:pt>
                <c:pt idx="423">
                  <c:v>3.7311563829872378</c:v>
                </c:pt>
                <c:pt idx="424">
                  <c:v>3.7324587063320891</c:v>
                </c:pt>
                <c:pt idx="425">
                  <c:v>3.7329595999262595</c:v>
                </c:pt>
                <c:pt idx="426">
                  <c:v>3.7336107615986944</c:v>
                </c:pt>
                <c:pt idx="427">
                  <c:v>3.7340114764740342</c:v>
                </c:pt>
                <c:pt idx="428">
                  <c:v>3.7345624594276208</c:v>
                </c:pt>
                <c:pt idx="429">
                  <c:v>3.7355141572565467</c:v>
                </c:pt>
                <c:pt idx="430">
                  <c:v>3.7367663912419649</c:v>
                </c:pt>
                <c:pt idx="431">
                  <c:v>3.7372171954767204</c:v>
                </c:pt>
                <c:pt idx="432">
                  <c:v>3.7379685358679859</c:v>
                </c:pt>
                <c:pt idx="433">
                  <c:v>3.7388200549780812</c:v>
                </c:pt>
                <c:pt idx="434">
                  <c:v>3.7390705017751582</c:v>
                </c:pt>
                <c:pt idx="435">
                  <c:v>3.7406232719171042</c:v>
                </c:pt>
                <c:pt idx="436">
                  <c:v>3.7406733612765191</c:v>
                </c:pt>
                <c:pt idx="437">
                  <c:v>3.741725237824276</c:v>
                </c:pt>
                <c:pt idx="438">
                  <c:v>3.7423263101372775</c:v>
                </c:pt>
                <c:pt idx="439">
                  <c:v>3.7428272037314483</c:v>
                </c:pt>
                <c:pt idx="440">
                  <c:v>3.7441295270762995</c:v>
                </c:pt>
                <c:pt idx="441">
                  <c:v>3.7448307781081489</c:v>
                </c:pt>
                <c:pt idx="442">
                  <c:v>3.7451814036240565</c:v>
                </c:pt>
                <c:pt idx="443">
                  <c:v>3.7460329227341522</c:v>
                </c:pt>
                <c:pt idx="444">
                  <c:v>3.7464336376094929</c:v>
                </c:pt>
                <c:pt idx="445">
                  <c:v>3.747485514157249</c:v>
                </c:pt>
                <c:pt idx="446">
                  <c:v>3.7481867651890997</c:v>
                </c:pt>
                <c:pt idx="447">
                  <c:v>3.7487377481426853</c:v>
                </c:pt>
                <c:pt idx="448">
                  <c:v>3.7498397140498572</c:v>
                </c:pt>
                <c:pt idx="449">
                  <c:v>3.7505910544411227</c:v>
                </c:pt>
                <c:pt idx="450">
                  <c:v>3.7510919480352936</c:v>
                </c:pt>
                <c:pt idx="451">
                  <c:v>3.7519434671453897</c:v>
                </c:pt>
                <c:pt idx="452">
                  <c:v>3.7524443607395606</c:v>
                </c:pt>
                <c:pt idx="453">
                  <c:v>3.7531957011308079</c:v>
                </c:pt>
                <c:pt idx="454">
                  <c:v>3.7534461479279018</c:v>
                </c:pt>
                <c:pt idx="455">
                  <c:v>3.7548987393509994</c:v>
                </c:pt>
                <c:pt idx="456">
                  <c:v>3.7550990967886602</c:v>
                </c:pt>
                <c:pt idx="457">
                  <c:v>3.7557001691016798</c:v>
                </c:pt>
                <c:pt idx="458">
                  <c:v>3.7567019562900215</c:v>
                </c:pt>
                <c:pt idx="459">
                  <c:v>3.7575033860406837</c:v>
                </c:pt>
                <c:pt idx="460">
                  <c:v>3.7579541902754392</c:v>
                </c:pt>
                <c:pt idx="461">
                  <c:v>3.758655441307289</c:v>
                </c:pt>
                <c:pt idx="462">
                  <c:v>3.7598575859333101</c:v>
                </c:pt>
                <c:pt idx="463">
                  <c:v>3.7602583008086325</c:v>
                </c:pt>
                <c:pt idx="464">
                  <c:v>3.7604586582463115</c:v>
                </c:pt>
                <c:pt idx="465">
                  <c:v>3.7614604454346527</c:v>
                </c:pt>
                <c:pt idx="466">
                  <c:v>3.7618611603099934</c:v>
                </c:pt>
                <c:pt idx="467">
                  <c:v>3.7628629474983346</c:v>
                </c:pt>
                <c:pt idx="468">
                  <c:v>3.7634139304519212</c:v>
                </c:pt>
                <c:pt idx="469">
                  <c:v>3.7642153602026016</c:v>
                </c:pt>
                <c:pt idx="470">
                  <c:v>3.7648164325156031</c:v>
                </c:pt>
                <c:pt idx="471">
                  <c:v>3.765167058031528</c:v>
                </c:pt>
                <c:pt idx="472">
                  <c:v>3.7659183984227753</c:v>
                </c:pt>
                <c:pt idx="473">
                  <c:v>3.7666196494546251</c:v>
                </c:pt>
                <c:pt idx="474">
                  <c:v>3.7676715260023821</c:v>
                </c:pt>
                <c:pt idx="475">
                  <c:v>3.7677216153617974</c:v>
                </c:pt>
                <c:pt idx="476">
                  <c:v>3.7688235812689874</c:v>
                </c:pt>
                <c:pt idx="477">
                  <c:v>3.7694246535819889</c:v>
                </c:pt>
                <c:pt idx="478">
                  <c:v>3.7695749216602348</c:v>
                </c:pt>
                <c:pt idx="479">
                  <c:v>3.7709273343645018</c:v>
                </c:pt>
                <c:pt idx="480">
                  <c:v>3.7714282279586722</c:v>
                </c:pt>
                <c:pt idx="481">
                  <c:v>3.772229657709353</c:v>
                </c:pt>
                <c:pt idx="482">
                  <c:v>3.7728808193817693</c:v>
                </c:pt>
                <c:pt idx="483">
                  <c:v>3.7732314448976942</c:v>
                </c:pt>
                <c:pt idx="484">
                  <c:v>3.7742332320860363</c:v>
                </c:pt>
                <c:pt idx="485">
                  <c:v>3.7752350192743775</c:v>
                </c:pt>
                <c:pt idx="486">
                  <c:v>3.7751348405555469</c:v>
                </c:pt>
                <c:pt idx="487">
                  <c:v>3.7763870745409829</c:v>
                </c:pt>
                <c:pt idx="488">
                  <c:v>3.777188504291646</c:v>
                </c:pt>
                <c:pt idx="489">
                  <c:v>3.7780400234017417</c:v>
                </c:pt>
                <c:pt idx="490">
                  <c:v>3.7784407382770819</c:v>
                </c:pt>
                <c:pt idx="491">
                  <c:v>3.7790918999494987</c:v>
                </c:pt>
                <c:pt idx="492">
                  <c:v>3.7790418105900829</c:v>
                </c:pt>
                <c:pt idx="493">
                  <c:v>3.779943419059594</c:v>
                </c:pt>
                <c:pt idx="494">
                  <c:v>3.7811956530450304</c:v>
                </c:pt>
                <c:pt idx="495">
                  <c:v>3.7816464572797859</c:v>
                </c:pt>
                <c:pt idx="496">
                  <c:v>3.7818969040768624</c:v>
                </c:pt>
                <c:pt idx="497">
                  <c:v>3.7828486019057888</c:v>
                </c:pt>
                <c:pt idx="498">
                  <c:v>3.7836500316564692</c:v>
                </c:pt>
                <c:pt idx="499">
                  <c:v>3.7838503890941482</c:v>
                </c:pt>
                <c:pt idx="500">
                  <c:v>3.7845015507665649</c:v>
                </c:pt>
                <c:pt idx="501">
                  <c:v>3.7851026230795664</c:v>
                </c:pt>
                <c:pt idx="502">
                  <c:v>3.7857537847520009</c:v>
                </c:pt>
                <c:pt idx="503">
                  <c:v>3.7864049464244176</c:v>
                </c:pt>
                <c:pt idx="504">
                  <c:v>3.7872564655345138</c:v>
                </c:pt>
                <c:pt idx="505">
                  <c:v>3.7877072697692684</c:v>
                </c:pt>
                <c:pt idx="506">
                  <c:v>3.7882081633634401</c:v>
                </c:pt>
                <c:pt idx="507">
                  <c:v>3.789410307989443</c:v>
                </c:pt>
                <c:pt idx="508">
                  <c:v>3.7895605760677062</c:v>
                </c:pt>
                <c:pt idx="509">
                  <c:v>3.7903119164589536</c:v>
                </c:pt>
                <c:pt idx="510">
                  <c:v>3.7907126313342943</c:v>
                </c:pt>
                <c:pt idx="511">
                  <c:v>3.7914138823661436</c:v>
                </c:pt>
                <c:pt idx="512">
                  <c:v>3.7914639717255589</c:v>
                </c:pt>
                <c:pt idx="513">
                  <c:v>3.7925158482733159</c:v>
                </c:pt>
                <c:pt idx="514">
                  <c:v>3.7931670099457326</c:v>
                </c:pt>
                <c:pt idx="515">
                  <c:v>3.7939684396964131</c:v>
                </c:pt>
                <c:pt idx="516">
                  <c:v>3.7945695120094145</c:v>
                </c:pt>
                <c:pt idx="517">
                  <c:v>3.7949702268847552</c:v>
                </c:pt>
                <c:pt idx="518">
                  <c:v>3.7960221034325121</c:v>
                </c:pt>
                <c:pt idx="519">
                  <c:v>3.7958718353542662</c:v>
                </c:pt>
                <c:pt idx="520">
                  <c:v>3.7966732651049466</c:v>
                </c:pt>
                <c:pt idx="521">
                  <c:v>3.7970238906208715</c:v>
                </c:pt>
                <c:pt idx="522">
                  <c:v>3.7980757671686285</c:v>
                </c:pt>
                <c:pt idx="523">
                  <c:v>3.799127643716385</c:v>
                </c:pt>
                <c:pt idx="524">
                  <c:v>3.7992278224352161</c:v>
                </c:pt>
                <c:pt idx="525">
                  <c:v>3.7999290734670654</c:v>
                </c:pt>
                <c:pt idx="526">
                  <c:v>3.8002796989829903</c:v>
                </c:pt>
                <c:pt idx="527">
                  <c:v>3.8012313968119176</c:v>
                </c:pt>
                <c:pt idx="528">
                  <c:v>3.801732290406088</c:v>
                </c:pt>
                <c:pt idx="529">
                  <c:v>3.8021330052814104</c:v>
                </c:pt>
                <c:pt idx="530">
                  <c:v>3.8030847031103368</c:v>
                </c:pt>
                <c:pt idx="531">
                  <c:v>3.8037859541421866</c:v>
                </c:pt>
                <c:pt idx="532">
                  <c:v>3.8044371158146033</c:v>
                </c:pt>
                <c:pt idx="533">
                  <c:v>3.8048378306899435</c:v>
                </c:pt>
                <c:pt idx="534">
                  <c:v>3.8049880987682068</c:v>
                </c:pt>
                <c:pt idx="535">
                  <c:v>3.8054889923623785</c:v>
                </c:pt>
                <c:pt idx="536">
                  <c:v>3.8064406901913048</c:v>
                </c:pt>
                <c:pt idx="537">
                  <c:v>3.8073923880202312</c:v>
                </c:pt>
                <c:pt idx="538">
                  <c:v>3.807442477379646</c:v>
                </c:pt>
                <c:pt idx="539">
                  <c:v>3.8082939964897422</c:v>
                </c:pt>
                <c:pt idx="540">
                  <c:v>3.8088950688027432</c:v>
                </c:pt>
                <c:pt idx="541">
                  <c:v>3.8093959623969145</c:v>
                </c:pt>
                <c:pt idx="542">
                  <c:v>3.8103476602258408</c:v>
                </c:pt>
                <c:pt idx="543">
                  <c:v>3.811349447414182</c:v>
                </c:pt>
                <c:pt idx="544">
                  <c:v>3.8114997154924279</c:v>
                </c:pt>
                <c:pt idx="545">
                  <c:v>3.8123512346025241</c:v>
                </c:pt>
                <c:pt idx="546">
                  <c:v>3.8122510558836935</c:v>
                </c:pt>
                <c:pt idx="547">
                  <c:v>3.8136034685879596</c:v>
                </c:pt>
                <c:pt idx="548">
                  <c:v>3.8138539153850362</c:v>
                </c:pt>
                <c:pt idx="549">
                  <c:v>3.8144549876980558</c:v>
                </c:pt>
                <c:pt idx="550">
                  <c:v>3.8151061493704721</c:v>
                </c:pt>
                <c:pt idx="551">
                  <c:v>3.8155068642458128</c:v>
                </c:pt>
                <c:pt idx="552">
                  <c:v>3.8163082939964932</c:v>
                </c:pt>
                <c:pt idx="553">
                  <c:v>3.8169093663094946</c:v>
                </c:pt>
                <c:pt idx="554">
                  <c:v>3.8175104386224956</c:v>
                </c:pt>
                <c:pt idx="555">
                  <c:v>3.8177608854195904</c:v>
                </c:pt>
                <c:pt idx="556">
                  <c:v>3.818311868373176</c:v>
                </c:pt>
                <c:pt idx="557">
                  <c:v>3.8189129406861775</c:v>
                </c:pt>
                <c:pt idx="558">
                  <c:v>3.8195140129991789</c:v>
                </c:pt>
                <c:pt idx="559">
                  <c:v>3.8204657108281053</c:v>
                </c:pt>
                <c:pt idx="560">
                  <c:v>3.8211168725005398</c:v>
                </c:pt>
                <c:pt idx="561">
                  <c:v>3.8217179448135417</c:v>
                </c:pt>
                <c:pt idx="562">
                  <c:v>3.8227698213612986</c:v>
                </c:pt>
                <c:pt idx="563">
                  <c:v>3.8230202681583925</c:v>
                </c:pt>
                <c:pt idx="564">
                  <c:v>3.8231204468772235</c:v>
                </c:pt>
                <c:pt idx="565">
                  <c:v>3.8242224127843958</c:v>
                </c:pt>
                <c:pt idx="566">
                  <c:v>3.824623127659736</c:v>
                </c:pt>
                <c:pt idx="567">
                  <c:v>3.8251240212539068</c:v>
                </c:pt>
                <c:pt idx="568">
                  <c:v>3.8257751829263413</c:v>
                </c:pt>
                <c:pt idx="569">
                  <c:v>3.826125808442248</c:v>
                </c:pt>
                <c:pt idx="570">
                  <c:v>3.826776970114683</c:v>
                </c:pt>
                <c:pt idx="571">
                  <c:v>3.8268771488335136</c:v>
                </c:pt>
                <c:pt idx="572">
                  <c:v>3.8277787573030251</c:v>
                </c:pt>
                <c:pt idx="573">
                  <c:v>3.8284800083348567</c:v>
                </c:pt>
                <c:pt idx="574">
                  <c:v>3.8291311700072912</c:v>
                </c:pt>
                <c:pt idx="575">
                  <c:v>3.8294317061638008</c:v>
                </c:pt>
                <c:pt idx="576">
                  <c:v>3.8303333146332941</c:v>
                </c:pt>
                <c:pt idx="577">
                  <c:v>3.8309844763057286</c:v>
                </c:pt>
                <c:pt idx="578">
                  <c:v>3.8314853698998994</c:v>
                </c:pt>
                <c:pt idx="579">
                  <c:v>3.8324370677288258</c:v>
                </c:pt>
                <c:pt idx="580">
                  <c:v>3.8329880506824123</c:v>
                </c:pt>
                <c:pt idx="581">
                  <c:v>3.8333386761983368</c:v>
                </c:pt>
                <c:pt idx="582">
                  <c:v>3.8338896591519234</c:v>
                </c:pt>
                <c:pt idx="583">
                  <c:v>3.8343404633866789</c:v>
                </c:pt>
                <c:pt idx="584">
                  <c:v>3.8349916250590956</c:v>
                </c:pt>
                <c:pt idx="585">
                  <c:v>3.8354424292938512</c:v>
                </c:pt>
                <c:pt idx="586">
                  <c:v>3.8356427867315301</c:v>
                </c:pt>
                <c:pt idx="587">
                  <c:v>3.8363941271227775</c:v>
                </c:pt>
                <c:pt idx="588">
                  <c:v>3.8366445739198713</c:v>
                </c:pt>
                <c:pt idx="589">
                  <c:v>3.8371454675140422</c:v>
                </c:pt>
                <c:pt idx="590">
                  <c:v>3.8381973440617991</c:v>
                </c:pt>
                <c:pt idx="591">
                  <c:v>3.8384477908588939</c:v>
                </c:pt>
                <c:pt idx="592">
                  <c:v>3.8392993099689896</c:v>
                </c:pt>
                <c:pt idx="593">
                  <c:v>3.8402510077979159</c:v>
                </c:pt>
                <c:pt idx="594">
                  <c:v>3.8401508290790676</c:v>
                </c:pt>
                <c:pt idx="595">
                  <c:v>3.8410023481891633</c:v>
                </c:pt>
                <c:pt idx="596">
                  <c:v>3.8411526162674092</c:v>
                </c:pt>
                <c:pt idx="597">
                  <c:v>3.8411526162674092</c:v>
                </c:pt>
                <c:pt idx="598">
                  <c:v>3.8423046715340146</c:v>
                </c:pt>
                <c:pt idx="599">
                  <c:v>3.8434066374411864</c:v>
                </c:pt>
                <c:pt idx="600">
                  <c:v>3.843106101284695</c:v>
                </c:pt>
                <c:pt idx="601">
                  <c:v>3.8441078884730371</c:v>
                </c:pt>
                <c:pt idx="602">
                  <c:v>3.8446588714266228</c:v>
                </c:pt>
                <c:pt idx="603">
                  <c:v>3.8453601224584548</c:v>
                </c:pt>
                <c:pt idx="604">
                  <c:v>3.8459611947714745</c:v>
                </c:pt>
                <c:pt idx="605">
                  <c:v>3.8458610160526256</c:v>
                </c:pt>
                <c:pt idx="606">
                  <c:v>3.8473136074757406</c:v>
                </c:pt>
                <c:pt idx="607">
                  <c:v>3.8475640542728176</c:v>
                </c:pt>
                <c:pt idx="608">
                  <c:v>3.8479647691481573</c:v>
                </c:pt>
                <c:pt idx="609">
                  <c:v>3.84906673505533</c:v>
                </c:pt>
                <c:pt idx="610">
                  <c:v>3.8493672712118392</c:v>
                </c:pt>
                <c:pt idx="611">
                  <c:v>3.8497178967277641</c:v>
                </c:pt>
                <c:pt idx="612">
                  <c:v>3.8496177180089157</c:v>
                </c:pt>
                <c:pt idx="613">
                  <c:v>3.8508699519943521</c:v>
                </c:pt>
                <c:pt idx="614">
                  <c:v>3.8509701307131827</c:v>
                </c:pt>
                <c:pt idx="615">
                  <c:v>3.8516212923856172</c:v>
                </c:pt>
                <c:pt idx="616">
                  <c:v>3.8520720966203723</c:v>
                </c:pt>
                <c:pt idx="617">
                  <c:v>3.8529236157304503</c:v>
                </c:pt>
                <c:pt idx="618">
                  <c:v>3.853174062527545</c:v>
                </c:pt>
                <c:pt idx="619">
                  <c:v>3.8539254029188097</c:v>
                </c:pt>
                <c:pt idx="620">
                  <c:v>3.8538252241999618</c:v>
                </c:pt>
                <c:pt idx="621">
                  <c:v>3.8545765645912264</c:v>
                </c:pt>
                <c:pt idx="622">
                  <c:v>3.8553779943419069</c:v>
                </c:pt>
                <c:pt idx="623">
                  <c:v>3.8559289772954934</c:v>
                </c:pt>
                <c:pt idx="624">
                  <c:v>3.8565300496084949</c:v>
                </c:pt>
                <c:pt idx="625">
                  <c:v>3.8565300496084949</c:v>
                </c:pt>
                <c:pt idx="626">
                  <c:v>3.8576320155156849</c:v>
                </c:pt>
                <c:pt idx="627">
                  <c:v>3.8577822835939308</c:v>
                </c:pt>
                <c:pt idx="628">
                  <c:v>3.858784070782272</c:v>
                </c:pt>
                <c:pt idx="629">
                  <c:v>3.8588341601416878</c:v>
                </c:pt>
                <c:pt idx="630">
                  <c:v>3.8599361260488601</c:v>
                </c:pt>
                <c:pt idx="631">
                  <c:v>3.8600863941271233</c:v>
                </c:pt>
                <c:pt idx="632">
                  <c:v>3.8607375557995405</c:v>
                </c:pt>
                <c:pt idx="633">
                  <c:v>3.8610881813154654</c:v>
                </c:pt>
                <c:pt idx="634">
                  <c:v>3.8617393429878821</c:v>
                </c:pt>
                <c:pt idx="635">
                  <c:v>3.8618896110661458</c:v>
                </c:pt>
                <c:pt idx="636">
                  <c:v>3.8624405940197315</c:v>
                </c:pt>
                <c:pt idx="637">
                  <c:v>3.863141845051564</c:v>
                </c:pt>
                <c:pt idx="638">
                  <c:v>3.8636427386457348</c:v>
                </c:pt>
                <c:pt idx="639">
                  <c:v>3.8640935428804903</c:v>
                </c:pt>
                <c:pt idx="640">
                  <c:v>3.8642939003181693</c:v>
                </c:pt>
                <c:pt idx="641">
                  <c:v>3.8650452407094167</c:v>
                </c:pt>
                <c:pt idx="642">
                  <c:v>3.8651454194282473</c:v>
                </c:pt>
                <c:pt idx="643">
                  <c:v>3.8662974746948526</c:v>
                </c:pt>
                <c:pt idx="644">
                  <c:v>3.8665479214919292</c:v>
                </c:pt>
                <c:pt idx="645">
                  <c:v>3.8663976534136832</c:v>
                </c:pt>
                <c:pt idx="646">
                  <c:v>3.8671489938049484</c:v>
                </c:pt>
                <c:pt idx="647">
                  <c:v>3.8682509597121211</c:v>
                </c:pt>
                <c:pt idx="648">
                  <c:v>3.8682509597121211</c:v>
                </c:pt>
                <c:pt idx="649">
                  <c:v>3.8691024788222164</c:v>
                </c:pt>
                <c:pt idx="650">
                  <c:v>3.8694030149787264</c:v>
                </c:pt>
                <c:pt idx="651">
                  <c:v>3.8696534617758029</c:v>
                </c:pt>
                <c:pt idx="652">
                  <c:v>3.8706051596047293</c:v>
                </c:pt>
                <c:pt idx="653">
                  <c:v>3.8710559638394844</c:v>
                </c:pt>
                <c:pt idx="654">
                  <c:v>3.8708055170424083</c:v>
                </c:pt>
                <c:pt idx="655">
                  <c:v>3.8717572148713346</c:v>
                </c:pt>
                <c:pt idx="656">
                  <c:v>3.8719074829495805</c:v>
                </c:pt>
                <c:pt idx="657">
                  <c:v>3.8724083765437509</c:v>
                </c:pt>
                <c:pt idx="658">
                  <c:v>3.8730595382161677</c:v>
                </c:pt>
                <c:pt idx="659">
                  <c:v>3.8745622189986983</c:v>
                </c:pt>
                <c:pt idx="660">
                  <c:v>3.8747625764363596</c:v>
                </c:pt>
                <c:pt idx="661">
                  <c:v>3.8744119509204347</c:v>
                </c:pt>
                <c:pt idx="662">
                  <c:v>3.875363648749361</c:v>
                </c:pt>
                <c:pt idx="663">
                  <c:v>3.8757142742652859</c:v>
                </c:pt>
                <c:pt idx="664">
                  <c:v>3.876615882734797</c:v>
                </c:pt>
                <c:pt idx="665">
                  <c:v>3.8768162401724577</c:v>
                </c:pt>
                <c:pt idx="666">
                  <c:v>3.8773672231260443</c:v>
                </c:pt>
                <c:pt idx="667">
                  <c:v>3.8779182060796482</c:v>
                </c:pt>
                <c:pt idx="668">
                  <c:v>3.8784190996738186</c:v>
                </c:pt>
                <c:pt idx="669">
                  <c:v>3.8789199932679894</c:v>
                </c:pt>
                <c:pt idx="670">
                  <c:v>3.8790702613462362</c:v>
                </c:pt>
                <c:pt idx="671">
                  <c:v>3.8798716910969167</c:v>
                </c:pt>
                <c:pt idx="672">
                  <c:v>3.8803224953316713</c:v>
                </c:pt>
                <c:pt idx="673">
                  <c:v>3.880623031488164</c:v>
                </c:pt>
                <c:pt idx="674">
                  <c:v>3.8814244612388444</c:v>
                </c:pt>
                <c:pt idx="675">
                  <c:v>3.8819253548330148</c:v>
                </c:pt>
                <c:pt idx="676">
                  <c:v>3.8827267845836957</c:v>
                </c:pt>
                <c:pt idx="677">
                  <c:v>3.8828770526619412</c:v>
                </c:pt>
                <c:pt idx="678">
                  <c:v>3.8829271420213565</c:v>
                </c:pt>
                <c:pt idx="679">
                  <c:v>3.8836283930532058</c:v>
                </c:pt>
                <c:pt idx="680">
                  <c:v>3.8842795547256235</c:v>
                </c:pt>
                <c:pt idx="681">
                  <c:v>3.8845800908821331</c:v>
                </c:pt>
                <c:pt idx="682">
                  <c:v>3.8851811631951341</c:v>
                </c:pt>
                <c:pt idx="683">
                  <c:v>3.8855317887110594</c:v>
                </c:pt>
                <c:pt idx="684">
                  <c:v>3.8858323248675686</c:v>
                </c:pt>
                <c:pt idx="685">
                  <c:v>3.8865335758994006</c:v>
                </c:pt>
                <c:pt idx="686">
                  <c:v>3.8866838439776465</c:v>
                </c:pt>
                <c:pt idx="687">
                  <c:v>3.8870344694935715</c:v>
                </c:pt>
                <c:pt idx="688">
                  <c:v>3.8881364354007437</c:v>
                </c:pt>
                <c:pt idx="689">
                  <c:v>3.8880362566819135</c:v>
                </c:pt>
                <c:pt idx="690">
                  <c:v>3.8884369715572533</c:v>
                </c:pt>
                <c:pt idx="691">
                  <c:v>3.8891382225891031</c:v>
                </c:pt>
                <c:pt idx="692">
                  <c:v>3.8898394736209352</c:v>
                </c:pt>
                <c:pt idx="693">
                  <c:v>3.8900899204180299</c:v>
                </c:pt>
                <c:pt idx="694">
                  <c:v>3.8911918863252022</c:v>
                </c:pt>
                <c:pt idx="695">
                  <c:v>3.8914924224817113</c:v>
                </c:pt>
                <c:pt idx="696">
                  <c:v>3.891692779919373</c:v>
                </c:pt>
                <c:pt idx="697">
                  <c:v>3.8917929586382036</c:v>
                </c:pt>
                <c:pt idx="698">
                  <c:v>3.8932956394207157</c:v>
                </c:pt>
                <c:pt idx="699">
                  <c:v>3.8931954607018855</c:v>
                </c:pt>
                <c:pt idx="700">
                  <c:v>3.8934959968583946</c:v>
                </c:pt>
                <c:pt idx="701">
                  <c:v>3.8934459074989798</c:v>
                </c:pt>
                <c:pt idx="702">
                  <c:v>3.8937965330148865</c:v>
                </c:pt>
                <c:pt idx="703">
                  <c:v>3.8945979627655669</c:v>
                </c:pt>
                <c:pt idx="704">
                  <c:v>3.895499571235078</c:v>
                </c:pt>
                <c:pt idx="705">
                  <c:v>3.8954494818756631</c:v>
                </c:pt>
                <c:pt idx="706">
                  <c:v>3.8959002861104186</c:v>
                </c:pt>
                <c:pt idx="707">
                  <c:v>3.8960004648292488</c:v>
                </c:pt>
                <c:pt idx="708">
                  <c:v>3.8970523413770062</c:v>
                </c:pt>
                <c:pt idx="709">
                  <c:v>3.8973027881741009</c:v>
                </c:pt>
                <c:pt idx="710">
                  <c:v>3.8974530562523464</c:v>
                </c:pt>
                <c:pt idx="711">
                  <c:v>3.8980040392059321</c:v>
                </c:pt>
                <c:pt idx="712">
                  <c:v>3.8992061838319532</c:v>
                </c:pt>
                <c:pt idx="713">
                  <c:v>3.899807256144955</c:v>
                </c:pt>
                <c:pt idx="714">
                  <c:v>3.8994065412696144</c:v>
                </c:pt>
                <c:pt idx="715">
                  <c:v>3.8996569880667091</c:v>
                </c:pt>
                <c:pt idx="716">
                  <c:v>3.9004584178173896</c:v>
                </c:pt>
                <c:pt idx="717">
                  <c:v>3.9000577029420489</c:v>
                </c:pt>
                <c:pt idx="718">
                  <c:v>3.9012097582086369</c:v>
                </c:pt>
                <c:pt idx="719">
                  <c:v>3.9017106518028073</c:v>
                </c:pt>
                <c:pt idx="720">
                  <c:v>3.9023117241158265</c:v>
                </c:pt>
                <c:pt idx="721">
                  <c:v>3.9021113666781475</c:v>
                </c:pt>
                <c:pt idx="722">
                  <c:v>3.9032634219447528</c:v>
                </c:pt>
                <c:pt idx="723">
                  <c:v>3.9035639581012451</c:v>
                </c:pt>
                <c:pt idx="724">
                  <c:v>3.9040147623359998</c:v>
                </c:pt>
                <c:pt idx="725">
                  <c:v>3.9042652091330945</c:v>
                </c:pt>
                <c:pt idx="726">
                  <c:v>3.9048662814460964</c:v>
                </c:pt>
                <c:pt idx="727">
                  <c:v>3.9050666388837572</c:v>
                </c:pt>
                <c:pt idx="728">
                  <c:v>3.9055174431185127</c:v>
                </c:pt>
                <c:pt idx="729">
                  <c:v>3.9059181579938533</c:v>
                </c:pt>
                <c:pt idx="730">
                  <c:v>3.9062186941503625</c:v>
                </c:pt>
                <c:pt idx="731">
                  <c:v>3.9068698558227797</c:v>
                </c:pt>
                <c:pt idx="732">
                  <c:v>3.9076211962140444</c:v>
                </c:pt>
                <c:pt idx="733">
                  <c:v>3.9080720004487999</c:v>
                </c:pt>
                <c:pt idx="734">
                  <c:v>3.9084727153241405</c:v>
                </c:pt>
                <c:pt idx="735">
                  <c:v>3.9084226259647248</c:v>
                </c:pt>
                <c:pt idx="736">
                  <c:v>3.9090236982777262</c:v>
                </c:pt>
                <c:pt idx="737">
                  <c:v>3.9099253067472377</c:v>
                </c:pt>
                <c:pt idx="738">
                  <c:v>3.9103761109819932</c:v>
                </c:pt>
                <c:pt idx="739">
                  <c:v>3.9105263790602391</c:v>
                </c:pt>
                <c:pt idx="740">
                  <c:v>3.9102759322631622</c:v>
                </c:pt>
                <c:pt idx="741">
                  <c:v>3.9114279875297502</c:v>
                </c:pt>
                <c:pt idx="742">
                  <c:v>3.9113778981703344</c:v>
                </c:pt>
                <c:pt idx="743">
                  <c:v>3.9121292385615818</c:v>
                </c:pt>
                <c:pt idx="744">
                  <c:v>3.9126301321557708</c:v>
                </c:pt>
                <c:pt idx="745">
                  <c:v>3.9132312044687723</c:v>
                </c:pt>
                <c:pt idx="746">
                  <c:v>3.9138322767817737</c:v>
                </c:pt>
                <c:pt idx="747">
                  <c:v>3.9141328129382833</c:v>
                </c:pt>
                <c:pt idx="748">
                  <c:v>3.9142830810165292</c:v>
                </c:pt>
                <c:pt idx="749">
                  <c:v>3.9155854043613805</c:v>
                </c:pt>
                <c:pt idx="750">
                  <c:v>3.9155353150019652</c:v>
                </c:pt>
                <c:pt idx="751">
                  <c:v>3.9156855830802111</c:v>
                </c:pt>
                <c:pt idx="752">
                  <c:v>3.9164870128308915</c:v>
                </c:pt>
                <c:pt idx="753">
                  <c:v>3.9164369234714758</c:v>
                </c:pt>
                <c:pt idx="754">
                  <c:v>3.9171882638627231</c:v>
                </c:pt>
                <c:pt idx="755">
                  <c:v>3.9176891574568948</c:v>
                </c:pt>
                <c:pt idx="756">
                  <c:v>3.9179896936134035</c:v>
                </c:pt>
                <c:pt idx="757">
                  <c:v>3.9183904084887442</c:v>
                </c:pt>
                <c:pt idx="758">
                  <c:v>3.9191417488799916</c:v>
                </c:pt>
                <c:pt idx="759">
                  <c:v>3.9191918382394069</c:v>
                </c:pt>
                <c:pt idx="760">
                  <c:v>3.9198429999118414</c:v>
                </c:pt>
                <c:pt idx="761">
                  <c:v>3.920043357349503</c:v>
                </c:pt>
                <c:pt idx="762">
                  <c:v>3.9204941615842577</c:v>
                </c:pt>
                <c:pt idx="763">
                  <c:v>3.9206945190219376</c:v>
                </c:pt>
                <c:pt idx="764">
                  <c:v>3.9204941615842577</c:v>
                </c:pt>
                <c:pt idx="765">
                  <c:v>3.9216963062102788</c:v>
                </c:pt>
                <c:pt idx="766">
                  <c:v>3.9226980933986204</c:v>
                </c:pt>
                <c:pt idx="767">
                  <c:v>3.9231488976333759</c:v>
                </c:pt>
                <c:pt idx="768">
                  <c:v>3.9225478253203745</c:v>
                </c:pt>
                <c:pt idx="769">
                  <c:v>3.9232991657116218</c:v>
                </c:pt>
                <c:pt idx="770">
                  <c:v>3.9240004167434721</c:v>
                </c:pt>
                <c:pt idx="771">
                  <c:v>3.9241005954623023</c:v>
                </c:pt>
                <c:pt idx="772">
                  <c:v>3.9247016677753037</c:v>
                </c:pt>
                <c:pt idx="773">
                  <c:v>3.9249521145723985</c:v>
                </c:pt>
                <c:pt idx="774">
                  <c:v>3.9253528294477382</c:v>
                </c:pt>
                <c:pt idx="775">
                  <c:v>3.9254530081665693</c:v>
                </c:pt>
                <c:pt idx="776">
                  <c:v>3.925853723041909</c:v>
                </c:pt>
                <c:pt idx="777">
                  <c:v>3.9272061357461761</c:v>
                </c:pt>
                <c:pt idx="778">
                  <c:v>3.9268555102302511</c:v>
                </c:pt>
                <c:pt idx="779">
                  <c:v>3.9277571186997622</c:v>
                </c:pt>
                <c:pt idx="780">
                  <c:v>3.9279574761374234</c:v>
                </c:pt>
                <c:pt idx="781">
                  <c:v>3.9286587271692728</c:v>
                </c:pt>
                <c:pt idx="782">
                  <c:v>3.9284082803721789</c:v>
                </c:pt>
                <c:pt idx="783">
                  <c:v>3.9299610505141067</c:v>
                </c:pt>
                <c:pt idx="784">
                  <c:v>3.9295603356387843</c:v>
                </c:pt>
                <c:pt idx="785">
                  <c:v>3.9303116760300316</c:v>
                </c:pt>
                <c:pt idx="786">
                  <c:v>3.931012927061881</c:v>
                </c:pt>
                <c:pt idx="787">
                  <c:v>3.9305621228271255</c:v>
                </c:pt>
                <c:pt idx="788">
                  <c:v>3.9307624802647871</c:v>
                </c:pt>
                <c:pt idx="789">
                  <c:v>3.931463731296637</c:v>
                </c:pt>
                <c:pt idx="790">
                  <c:v>3.9322150716878843</c:v>
                </c:pt>
                <c:pt idx="791">
                  <c:v>3.9326658759226398</c:v>
                </c:pt>
                <c:pt idx="792">
                  <c:v>3.9327660546414704</c:v>
                </c:pt>
                <c:pt idx="793">
                  <c:v>3.933667663110981</c:v>
                </c:pt>
                <c:pt idx="794">
                  <c:v>3.933667663110981</c:v>
                </c:pt>
                <c:pt idx="795">
                  <c:v>3.9344190035022466</c:v>
                </c:pt>
                <c:pt idx="796">
                  <c:v>3.9345692715804925</c:v>
                </c:pt>
                <c:pt idx="797">
                  <c:v>3.9347195396587562</c:v>
                </c:pt>
                <c:pt idx="798">
                  <c:v>3.9357213268470979</c:v>
                </c:pt>
                <c:pt idx="799">
                  <c:v>3.9359717736441744</c:v>
                </c:pt>
                <c:pt idx="800">
                  <c:v>3.936071952363005</c:v>
                </c:pt>
                <c:pt idx="801">
                  <c:v>3.9368733821136854</c:v>
                </c:pt>
                <c:pt idx="802">
                  <c:v>3.9371739182701955</c:v>
                </c:pt>
                <c:pt idx="803">
                  <c:v>3.9370737395513644</c:v>
                </c:pt>
                <c:pt idx="804">
                  <c:v>3.9381256160991218</c:v>
                </c:pt>
                <c:pt idx="805">
                  <c:v>3.9384261522556132</c:v>
                </c:pt>
                <c:pt idx="806">
                  <c:v>3.9387266884121233</c:v>
                </c:pt>
                <c:pt idx="807">
                  <c:v>3.9394279394439726</c:v>
                </c:pt>
                <c:pt idx="808">
                  <c:v>3.9393277607251238</c:v>
                </c:pt>
                <c:pt idx="809">
                  <c:v>3.9396282968816339</c:v>
                </c:pt>
                <c:pt idx="810">
                  <c:v>3.9403295479134659</c:v>
                </c:pt>
                <c:pt idx="811">
                  <c:v>3.9404297266323143</c:v>
                </c:pt>
                <c:pt idx="812">
                  <c:v>3.9405299053511449</c:v>
                </c:pt>
                <c:pt idx="813">
                  <c:v>3.9414816031800712</c:v>
                </c:pt>
                <c:pt idx="814">
                  <c:v>3.9414816031800712</c:v>
                </c:pt>
                <c:pt idx="815">
                  <c:v>3.9425835690872435</c:v>
                </c:pt>
                <c:pt idx="816">
                  <c:v>3.9424333010089976</c:v>
                </c:pt>
                <c:pt idx="817">
                  <c:v>3.9428340158843382</c:v>
                </c:pt>
                <c:pt idx="818">
                  <c:v>3.9432848201190933</c:v>
                </c:pt>
                <c:pt idx="819">
                  <c:v>3.9441864285886044</c:v>
                </c:pt>
                <c:pt idx="820">
                  <c:v>3.9441363392291895</c:v>
                </c:pt>
                <c:pt idx="821">
                  <c:v>3.9449878583392675</c:v>
                </c:pt>
                <c:pt idx="822">
                  <c:v>3.9450379476986828</c:v>
                </c:pt>
                <c:pt idx="823">
                  <c:v>3.9455889306522862</c:v>
                </c:pt>
                <c:pt idx="824">
                  <c:v>3.9454386625740225</c:v>
                </c:pt>
                <c:pt idx="825">
                  <c:v>3.9463903604029489</c:v>
                </c:pt>
                <c:pt idx="826">
                  <c:v>3.9464404497623646</c:v>
                </c:pt>
                <c:pt idx="827">
                  <c:v>3.9470916114347991</c:v>
                </c:pt>
                <c:pt idx="828">
                  <c:v>3.9475424156695547</c:v>
                </c:pt>
                <c:pt idx="829">
                  <c:v>3.9476425943883848</c:v>
                </c:pt>
                <c:pt idx="830">
                  <c:v>3.948293756060802</c:v>
                </c:pt>
                <c:pt idx="831">
                  <c:v>3.9486443815767269</c:v>
                </c:pt>
                <c:pt idx="832">
                  <c:v>3.9486443815767269</c:v>
                </c:pt>
                <c:pt idx="833">
                  <c:v>3.9495459900462375</c:v>
                </c:pt>
                <c:pt idx="834">
                  <c:v>3.9494959006868227</c:v>
                </c:pt>
                <c:pt idx="835">
                  <c:v>3.9500969729998241</c:v>
                </c:pt>
                <c:pt idx="836">
                  <c:v>3.949996794280993</c:v>
                </c:pt>
                <c:pt idx="837">
                  <c:v>3.9510987601881653</c:v>
                </c:pt>
                <c:pt idx="838">
                  <c:v>3.9503975091563337</c:v>
                </c:pt>
                <c:pt idx="839">
                  <c:v>3.951249028266429</c:v>
                </c:pt>
                <c:pt idx="840">
                  <c:v>3.9519001899388457</c:v>
                </c:pt>
                <c:pt idx="841">
                  <c:v>3.9526515303301113</c:v>
                </c:pt>
                <c:pt idx="842">
                  <c:v>3.9522007260953553</c:v>
                </c:pt>
                <c:pt idx="843">
                  <c:v>3.952401083533017</c:v>
                </c:pt>
                <c:pt idx="844">
                  <c:v>3.9531023345648668</c:v>
                </c:pt>
                <c:pt idx="845">
                  <c:v>3.954104121753208</c:v>
                </c:pt>
                <c:pt idx="846">
                  <c:v>3.954104121753208</c:v>
                </c:pt>
                <c:pt idx="847">
                  <c:v>3.9540039430343779</c:v>
                </c:pt>
                <c:pt idx="848">
                  <c:v>3.9546551047067946</c:v>
                </c:pt>
                <c:pt idx="849">
                  <c:v>3.955456534457475</c:v>
                </c:pt>
                <c:pt idx="850">
                  <c:v>3.9557069812545516</c:v>
                </c:pt>
                <c:pt idx="851">
                  <c:v>3.9559574280516459</c:v>
                </c:pt>
                <c:pt idx="852">
                  <c:v>3.9557069812545516</c:v>
                </c:pt>
                <c:pt idx="853">
                  <c:v>3.9570093045994028</c:v>
                </c:pt>
                <c:pt idx="854">
                  <c:v>3.9567087684428932</c:v>
                </c:pt>
                <c:pt idx="855">
                  <c:v>3.9573098407559124</c:v>
                </c:pt>
                <c:pt idx="856">
                  <c:v>3.9585119853819157</c:v>
                </c:pt>
                <c:pt idx="857">
                  <c:v>3.9578107343500832</c:v>
                </c:pt>
                <c:pt idx="858">
                  <c:v>3.9586121641007459</c:v>
                </c:pt>
                <c:pt idx="859">
                  <c:v>3.9590629683355014</c:v>
                </c:pt>
                <c:pt idx="860">
                  <c:v>3.9595638619296722</c:v>
                </c:pt>
                <c:pt idx="861">
                  <c:v>3.9597642193673508</c:v>
                </c:pt>
                <c:pt idx="862">
                  <c:v>3.9598643980861818</c:v>
                </c:pt>
                <c:pt idx="863">
                  <c:v>3.9608160959151082</c:v>
                </c:pt>
                <c:pt idx="864">
                  <c:v>3.9606658278368623</c:v>
                </c:pt>
                <c:pt idx="865">
                  <c:v>3.9603652916803527</c:v>
                </c:pt>
                <c:pt idx="866">
                  <c:v>3.9610665427122029</c:v>
                </c:pt>
                <c:pt idx="867">
                  <c:v>3.9619180618222805</c:v>
                </c:pt>
                <c:pt idx="868">
                  <c:v>3.962368866057036</c:v>
                </c:pt>
                <c:pt idx="869">
                  <c:v>3.9629198490106399</c:v>
                </c:pt>
                <c:pt idx="870">
                  <c:v>3.9629198490106399</c:v>
                </c:pt>
                <c:pt idx="871">
                  <c:v>3.9632203851671322</c:v>
                </c:pt>
                <c:pt idx="872">
                  <c:v>3.9633205638859623</c:v>
                </c:pt>
                <c:pt idx="873">
                  <c:v>3.9633205638859623</c:v>
                </c:pt>
                <c:pt idx="874">
                  <c:v>3.963921636198982</c:v>
                </c:pt>
                <c:pt idx="875">
                  <c:v>3.9642722617148887</c:v>
                </c:pt>
                <c:pt idx="876">
                  <c:v>3.9647230659496442</c:v>
                </c:pt>
                <c:pt idx="877">
                  <c:v>3.9648733340279083</c:v>
                </c:pt>
                <c:pt idx="878">
                  <c:v>3.9653241382626638</c:v>
                </c:pt>
                <c:pt idx="879">
                  <c:v>3.9660754786539112</c:v>
                </c:pt>
                <c:pt idx="880">
                  <c:v>3.9664261041698361</c:v>
                </c:pt>
                <c:pt idx="881">
                  <c:v>3.9673778019987624</c:v>
                </c:pt>
                <c:pt idx="882">
                  <c:v>3.9671273552016681</c:v>
                </c:pt>
                <c:pt idx="883">
                  <c:v>3.967678338155272</c:v>
                </c:pt>
                <c:pt idx="884">
                  <c:v>3.967828606233518</c:v>
                </c:pt>
                <c:pt idx="885">
                  <c:v>3.9683795891871037</c:v>
                </c:pt>
                <c:pt idx="886">
                  <c:v>3.9683294998276883</c:v>
                </c:pt>
                <c:pt idx="887">
                  <c:v>3.9689806615001051</c:v>
                </c:pt>
                <c:pt idx="888">
                  <c:v>3.9694815550942764</c:v>
                </c:pt>
                <c:pt idx="889">
                  <c:v>3.9697820912507855</c:v>
                </c:pt>
                <c:pt idx="890">
                  <c:v>3.9695316444537094</c:v>
                </c:pt>
                <c:pt idx="891">
                  <c:v>3.970383163563787</c:v>
                </c:pt>
                <c:pt idx="892">
                  <c:v>3.970383163563787</c:v>
                </c:pt>
                <c:pt idx="893">
                  <c:v>3.9707337890797119</c:v>
                </c:pt>
                <c:pt idx="894">
                  <c:v>3.9715352188303923</c:v>
                </c:pt>
                <c:pt idx="895">
                  <c:v>3.971585308189808</c:v>
                </c:pt>
                <c:pt idx="896">
                  <c:v>3.9719860230651478</c:v>
                </c:pt>
                <c:pt idx="897">
                  <c:v>3.9726872740969803</c:v>
                </c:pt>
                <c:pt idx="898">
                  <c:v>3.972837542175244</c:v>
                </c:pt>
                <c:pt idx="899">
                  <c:v>3.9731380783317358</c:v>
                </c:pt>
                <c:pt idx="900">
                  <c:v>3.9736890612853215</c:v>
                </c:pt>
                <c:pt idx="901">
                  <c:v>3.9739895974418316</c:v>
                </c:pt>
                <c:pt idx="902">
                  <c:v>3.9739395080824162</c:v>
                </c:pt>
                <c:pt idx="903">
                  <c:v>3.9748912059113426</c:v>
                </c:pt>
                <c:pt idx="904">
                  <c:v>3.9749412952707579</c:v>
                </c:pt>
                <c:pt idx="905">
                  <c:v>3.9746407591142479</c:v>
                </c:pt>
                <c:pt idx="906">
                  <c:v>3.9753420101460981</c:v>
                </c:pt>
                <c:pt idx="907">
                  <c:v>3.9756425463026073</c:v>
                </c:pt>
                <c:pt idx="908">
                  <c:v>3.9759931718185149</c:v>
                </c:pt>
                <c:pt idx="909">
                  <c:v>3.9765441547721014</c:v>
                </c:pt>
                <c:pt idx="910">
                  <c:v>3.9767946015691953</c:v>
                </c:pt>
                <c:pt idx="911">
                  <c:v>3.9777963887575365</c:v>
                </c:pt>
                <c:pt idx="912">
                  <c:v>3.9779967461952155</c:v>
                </c:pt>
                <c:pt idx="913">
                  <c:v>3.9781470142734623</c:v>
                </c:pt>
                <c:pt idx="914">
                  <c:v>3.9782471929922925</c:v>
                </c:pt>
                <c:pt idx="915">
                  <c:v>3.9783473717111231</c:v>
                </c:pt>
                <c:pt idx="916">
                  <c:v>3.9789484440241427</c:v>
                </c:pt>
                <c:pt idx="917">
                  <c:v>3.9791488014618035</c:v>
                </c:pt>
                <c:pt idx="918">
                  <c:v>3.9800003205718992</c:v>
                </c:pt>
                <c:pt idx="919">
                  <c:v>3.9804511248066548</c:v>
                </c:pt>
                <c:pt idx="920">
                  <c:v>3.9802507673689758</c:v>
                </c:pt>
                <c:pt idx="921">
                  <c:v>3.9807516609631466</c:v>
                </c:pt>
                <c:pt idx="922">
                  <c:v>3.9815030013544117</c:v>
                </c:pt>
                <c:pt idx="923">
                  <c:v>3.9813527332761658</c:v>
                </c:pt>
                <c:pt idx="924">
                  <c:v>3.981753448151506</c:v>
                </c:pt>
                <c:pt idx="925">
                  <c:v>3.9819037162297519</c:v>
                </c:pt>
                <c:pt idx="926">
                  <c:v>3.9825548779021691</c:v>
                </c:pt>
                <c:pt idx="927">
                  <c:v>3.9830557714963395</c:v>
                </c:pt>
                <c:pt idx="928">
                  <c:v>3.9831559502151879</c:v>
                </c:pt>
                <c:pt idx="929">
                  <c:v>3.9832561289340185</c:v>
                </c:pt>
                <c:pt idx="930">
                  <c:v>3.9837570225281893</c:v>
                </c:pt>
                <c:pt idx="931">
                  <c:v>3.9837570225281893</c:v>
                </c:pt>
                <c:pt idx="932">
                  <c:v>3.9845584522788697</c:v>
                </c:pt>
                <c:pt idx="933">
                  <c:v>3.9843080054817759</c:v>
                </c:pt>
                <c:pt idx="934">
                  <c:v>3.985460060748363</c:v>
                </c:pt>
                <c:pt idx="935">
                  <c:v>3.985660418186042</c:v>
                </c:pt>
                <c:pt idx="936">
                  <c:v>3.9858607756237037</c:v>
                </c:pt>
                <c:pt idx="937">
                  <c:v>3.9857105075454577</c:v>
                </c:pt>
                <c:pt idx="938">
                  <c:v>3.9862114011396286</c:v>
                </c:pt>
                <c:pt idx="939">
                  <c:v>3.986562026655553</c:v>
                </c:pt>
                <c:pt idx="940">
                  <c:v>3.9873133670468004</c:v>
                </c:pt>
                <c:pt idx="941">
                  <c:v>3.9873133670468004</c:v>
                </c:pt>
                <c:pt idx="942">
                  <c:v>3.9874135457656488</c:v>
                </c:pt>
                <c:pt idx="943">
                  <c:v>3.9878643500004043</c:v>
                </c:pt>
                <c:pt idx="944">
                  <c:v>3.9882650648757267</c:v>
                </c:pt>
                <c:pt idx="945">
                  <c:v>3.9884654223134057</c:v>
                </c:pt>
                <c:pt idx="946">
                  <c:v>3.9896174775799937</c:v>
                </c:pt>
                <c:pt idx="947">
                  <c:v>3.9894672095017478</c:v>
                </c:pt>
                <c:pt idx="948">
                  <c:v>3.9900181924553335</c:v>
                </c:pt>
                <c:pt idx="949">
                  <c:v>3.9897176562988421</c:v>
                </c:pt>
                <c:pt idx="950">
                  <c:v>3.9904689966900895</c:v>
                </c:pt>
                <c:pt idx="951">
                  <c:v>3.9900181924553335</c:v>
                </c:pt>
                <c:pt idx="952">
                  <c:v>3.9907695328465991</c:v>
                </c:pt>
                <c:pt idx="953">
                  <c:v>3.9905691754089201</c:v>
                </c:pt>
                <c:pt idx="954">
                  <c:v>3.9913706051596005</c:v>
                </c:pt>
                <c:pt idx="955">
                  <c:v>3.9921720349102809</c:v>
                </c:pt>
                <c:pt idx="956">
                  <c:v>3.9917713200349403</c:v>
                </c:pt>
                <c:pt idx="957">
                  <c:v>3.9923223029885269</c:v>
                </c:pt>
                <c:pt idx="958">
                  <c:v>3.9928231965826977</c:v>
                </c:pt>
                <c:pt idx="959">
                  <c:v>3.9934743582551322</c:v>
                </c:pt>
                <c:pt idx="960">
                  <c:v>3.993774894411624</c:v>
                </c:pt>
                <c:pt idx="961">
                  <c:v>3.9933240901768681</c:v>
                </c:pt>
                <c:pt idx="962">
                  <c:v>3.9940253412087188</c:v>
                </c:pt>
                <c:pt idx="963">
                  <c:v>3.9939251624898695</c:v>
                </c:pt>
                <c:pt idx="964">
                  <c:v>3.9947766815999661</c:v>
                </c:pt>
                <c:pt idx="965">
                  <c:v>3.9948768603187959</c:v>
                </c:pt>
                <c:pt idx="966">
                  <c:v>3.9954779326318155</c:v>
                </c:pt>
                <c:pt idx="967">
                  <c:v>3.9951273071158906</c:v>
                </c:pt>
                <c:pt idx="968">
                  <c:v>3.9957283794288925</c:v>
                </c:pt>
                <c:pt idx="969">
                  <c:v>3.9968303453360816</c:v>
                </c:pt>
                <c:pt idx="970">
                  <c:v>3.9965298091795729</c:v>
                </c:pt>
                <c:pt idx="971">
                  <c:v>3.9971809708519892</c:v>
                </c:pt>
                <c:pt idx="972">
                  <c:v>3.9971308814925743</c:v>
                </c:pt>
                <c:pt idx="973">
                  <c:v>3.9979824006026696</c:v>
                </c:pt>
                <c:pt idx="974">
                  <c:v>3.9977319538055931</c:v>
                </c:pt>
                <c:pt idx="975">
                  <c:v>3.9984332048374251</c:v>
                </c:pt>
                <c:pt idx="976">
                  <c:v>3.9984832941968405</c:v>
                </c:pt>
                <c:pt idx="977">
                  <c:v>3.9984832941968405</c:v>
                </c:pt>
                <c:pt idx="978">
                  <c:v>3.9985834729156711</c:v>
                </c:pt>
                <c:pt idx="979">
                  <c:v>3.9994850813851825</c:v>
                </c:pt>
                <c:pt idx="980">
                  <c:v>3.9992847239475209</c:v>
                </c:pt>
                <c:pt idx="981">
                  <c:v>3.9999859749793529</c:v>
                </c:pt>
                <c:pt idx="982">
                  <c:v>4.0011881196053736</c:v>
                </c:pt>
                <c:pt idx="983">
                  <c:v>4.0005870472923721</c:v>
                </c:pt>
                <c:pt idx="984">
                  <c:v>4.0009376728082797</c:v>
                </c:pt>
                <c:pt idx="985">
                  <c:v>4.0015888344807138</c:v>
                </c:pt>
                <c:pt idx="986">
                  <c:v>4.0020897280748846</c:v>
                </c:pt>
                <c:pt idx="987">
                  <c:v>4.001989549356054</c:v>
                </c:pt>
                <c:pt idx="988">
                  <c:v>4.0019394599966391</c:v>
                </c:pt>
                <c:pt idx="989">
                  <c:v>4.00244035359081</c:v>
                </c:pt>
                <c:pt idx="990">
                  <c:v>4.002690800387886</c:v>
                </c:pt>
                <c:pt idx="991">
                  <c:v>4.0032417833414726</c:v>
                </c:pt>
                <c:pt idx="992">
                  <c:v>4.0036925875762277</c:v>
                </c:pt>
                <c:pt idx="993">
                  <c:v>4.0036925875762277</c:v>
                </c:pt>
                <c:pt idx="994">
                  <c:v>4.0038428556544918</c:v>
                </c:pt>
                <c:pt idx="995">
                  <c:v>4.0043437492486618</c:v>
                </c:pt>
                <c:pt idx="996">
                  <c:v>4.0046943747645694</c:v>
                </c:pt>
                <c:pt idx="997">
                  <c:v>4.0048947322022483</c:v>
                </c:pt>
                <c:pt idx="998">
                  <c:v>4.0052453577181737</c:v>
                </c:pt>
                <c:pt idx="999">
                  <c:v>4.0057963406717603</c:v>
                </c:pt>
                <c:pt idx="1000">
                  <c:v>4.00589651939059</c:v>
                </c:pt>
                <c:pt idx="1001">
                  <c:v>4.006347323625346</c:v>
                </c:pt>
                <c:pt idx="1002">
                  <c:v>4.0069984852977623</c:v>
                </c:pt>
                <c:pt idx="1003">
                  <c:v>4.0069984852977623</c:v>
                </c:pt>
                <c:pt idx="1004">
                  <c:v>4.0073491108136876</c:v>
                </c:pt>
                <c:pt idx="1005">
                  <c:v>4.007248932094857</c:v>
                </c:pt>
                <c:pt idx="1006">
                  <c:v>4.0077999150484427</c:v>
                </c:pt>
                <c:pt idx="1007">
                  <c:v>4.0080002724861039</c:v>
                </c:pt>
                <c:pt idx="1008">
                  <c:v>4.0089018809556158</c:v>
                </c:pt>
                <c:pt idx="1009">
                  <c:v>4.0089519703150307</c:v>
                </c:pt>
                <c:pt idx="1010">
                  <c:v>4.0091523277527097</c:v>
                </c:pt>
                <c:pt idx="1011">
                  <c:v>4.0091022383932948</c:v>
                </c:pt>
                <c:pt idx="1012">
                  <c:v>4.0092525064715403</c:v>
                </c:pt>
                <c:pt idx="1013">
                  <c:v>4.0099537575033901</c:v>
                </c:pt>
                <c:pt idx="1014">
                  <c:v>4.010003846862805</c:v>
                </c:pt>
                <c:pt idx="1015">
                  <c:v>4.011155902129393</c:v>
                </c:pt>
                <c:pt idx="1016">
                  <c:v>4.0109555446917318</c:v>
                </c:pt>
                <c:pt idx="1017">
                  <c:v>4.0114063489264868</c:v>
                </c:pt>
                <c:pt idx="1018">
                  <c:v>4.0117569744423944</c:v>
                </c:pt>
                <c:pt idx="1019">
                  <c:v>4.0119573318800734</c:v>
                </c:pt>
                <c:pt idx="1020">
                  <c:v>4.0117569744423944</c:v>
                </c:pt>
                <c:pt idx="1021">
                  <c:v>4.0123079573959979</c:v>
                </c:pt>
                <c:pt idx="1022">
                  <c:v>4.0131594765060763</c:v>
                </c:pt>
                <c:pt idx="1023">
                  <c:v>4.0129090297090002</c:v>
                </c:pt>
                <c:pt idx="1024">
                  <c:v>4.0142614424132663</c:v>
                </c:pt>
                <c:pt idx="1025">
                  <c:v>4.0140109956161716</c:v>
                </c:pt>
                <c:pt idx="1026">
                  <c:v>4.0140610849755873</c:v>
                </c:pt>
                <c:pt idx="1027">
                  <c:v>4.0143115317726821</c:v>
                </c:pt>
                <c:pt idx="1028">
                  <c:v>4.0143616211320969</c:v>
                </c:pt>
                <c:pt idx="1029">
                  <c:v>4.0152131402421931</c:v>
                </c:pt>
                <c:pt idx="1030">
                  <c:v>4.0153133189610228</c:v>
                </c:pt>
                <c:pt idx="1031">
                  <c:v>4.0150127828045141</c:v>
                </c:pt>
                <c:pt idx="1032">
                  <c:v>4.0154635870392692</c:v>
                </c:pt>
                <c:pt idx="1033">
                  <c:v>4.0154635870392692</c:v>
                </c:pt>
                <c:pt idx="1034">
                  <c:v>4.0163151061493654</c:v>
                </c:pt>
                <c:pt idx="1035">
                  <c:v>4.0162149274305348</c:v>
                </c:pt>
                <c:pt idx="1036">
                  <c:v>4.0172668039782913</c:v>
                </c:pt>
                <c:pt idx="1037">
                  <c:v>4.0170664465406301</c:v>
                </c:pt>
                <c:pt idx="1038">
                  <c:v>4.0170163571812152</c:v>
                </c:pt>
                <c:pt idx="1039">
                  <c:v>4.0179680550101411</c:v>
                </c:pt>
                <c:pt idx="1040">
                  <c:v>4.0182685911666329</c:v>
                </c:pt>
                <c:pt idx="1041">
                  <c:v>4.0184188592448971</c:v>
                </c:pt>
                <c:pt idx="1042">
                  <c:v>4.0186192166825574</c:v>
                </c:pt>
                <c:pt idx="1043">
                  <c:v>4.0190700209173134</c:v>
                </c:pt>
                <c:pt idx="1044">
                  <c:v>4.019170199636144</c:v>
                </c:pt>
                <c:pt idx="1045">
                  <c:v>4.0196210038708999</c:v>
                </c:pt>
                <c:pt idx="1046">
                  <c:v>4.0200217187462393</c:v>
                </c:pt>
                <c:pt idx="1047">
                  <c:v>4.0201719868244856</c:v>
                </c:pt>
                <c:pt idx="1048">
                  <c:v>4.0203222549027497</c:v>
                </c:pt>
                <c:pt idx="1049">
                  <c:v>4.0203723442621646</c:v>
                </c:pt>
                <c:pt idx="1050">
                  <c:v>4.0211236846534115</c:v>
                </c:pt>
                <c:pt idx="1051">
                  <c:v>4.0207730591375048</c:v>
                </c:pt>
                <c:pt idx="1052">
                  <c:v>4.0218249356852622</c:v>
                </c:pt>
                <c:pt idx="1053">
                  <c:v>4.0216245782475832</c:v>
                </c:pt>
                <c:pt idx="1054">
                  <c:v>4.0221254718417541</c:v>
                </c:pt>
                <c:pt idx="1055">
                  <c:v>4.0225261867170934</c:v>
                </c:pt>
                <c:pt idx="1056">
                  <c:v>4.0231272590301135</c:v>
                </c:pt>
                <c:pt idx="1057">
                  <c:v>4.0227766335141881</c:v>
                </c:pt>
                <c:pt idx="1058">
                  <c:v>4.0235780632648686</c:v>
                </c:pt>
                <c:pt idx="1059">
                  <c:v>4.0234778845460202</c:v>
                </c:pt>
                <c:pt idx="1060">
                  <c:v>4.0240789568590394</c:v>
                </c:pt>
                <c:pt idx="1061">
                  <c:v>4.0242793142967006</c:v>
                </c:pt>
                <c:pt idx="1062">
                  <c:v>4.0244796717343618</c:v>
                </c:pt>
                <c:pt idx="1063">
                  <c:v>4.024629939812626</c:v>
                </c:pt>
                <c:pt idx="1064">
                  <c:v>4.0243294036561164</c:v>
                </c:pt>
                <c:pt idx="1065">
                  <c:v>4.0260324418763078</c:v>
                </c:pt>
                <c:pt idx="1066">
                  <c:v>4.0254313695632886</c:v>
                </c:pt>
                <c:pt idx="1067">
                  <c:v>4.0258821737980437</c:v>
                </c:pt>
                <c:pt idx="1068">
                  <c:v>4.0256317270009676</c:v>
                </c:pt>
                <c:pt idx="1069">
                  <c:v>4.0263830673922332</c:v>
                </c:pt>
                <c:pt idx="1070">
                  <c:v>4.026433156751648</c:v>
                </c:pt>
                <c:pt idx="1071">
                  <c:v>4.0268839609864031</c:v>
                </c:pt>
                <c:pt idx="1072">
                  <c:v>4.0273347652211591</c:v>
                </c:pt>
                <c:pt idx="1073">
                  <c:v>4.0275351226588203</c:v>
                </c:pt>
                <c:pt idx="1074">
                  <c:v>4.0278857481747448</c:v>
                </c:pt>
                <c:pt idx="1075">
                  <c:v>4.0285869992065768</c:v>
                </c:pt>
                <c:pt idx="1076">
                  <c:v>4.0281862843312366</c:v>
                </c:pt>
                <c:pt idx="1077">
                  <c:v>4.0287372672848409</c:v>
                </c:pt>
                <c:pt idx="1078">
                  <c:v>4.0290378034413328</c:v>
                </c:pt>
                <c:pt idx="1079">
                  <c:v>4.0292381608790118</c:v>
                </c:pt>
                <c:pt idx="1080">
                  <c:v>4.0293884289572572</c:v>
                </c:pt>
                <c:pt idx="1081">
                  <c:v>4.0297891438325975</c:v>
                </c:pt>
                <c:pt idx="1082">
                  <c:v>4.0302399480673534</c:v>
                </c:pt>
                <c:pt idx="1083">
                  <c:v>4.0299895012702596</c:v>
                </c:pt>
                <c:pt idx="1084">
                  <c:v>4.0303902161455989</c:v>
                </c:pt>
                <c:pt idx="1085">
                  <c:v>4.030590573583261</c:v>
                </c:pt>
                <c:pt idx="1086">
                  <c:v>4.0312417352556951</c:v>
                </c:pt>
                <c:pt idx="1087">
                  <c:v>4.0313419139745257</c:v>
                </c:pt>
                <c:pt idx="1088">
                  <c:v>4.031692539490451</c:v>
                </c:pt>
                <c:pt idx="1089">
                  <c:v>4.0318928969281114</c:v>
                </c:pt>
                <c:pt idx="1090">
                  <c:v>4.0320431650063755</c:v>
                </c:pt>
                <c:pt idx="1091">
                  <c:v>4.0322435224440367</c:v>
                </c:pt>
                <c:pt idx="1092">
                  <c:v>4.0327945053976233</c:v>
                </c:pt>
                <c:pt idx="1093">
                  <c:v>4.0330449521947171</c:v>
                </c:pt>
                <c:pt idx="1094">
                  <c:v>4.0333955777106247</c:v>
                </c:pt>
                <c:pt idx="1095">
                  <c:v>4.0340467393830588</c:v>
                </c:pt>
                <c:pt idx="1096">
                  <c:v>4.0337962925859641</c:v>
                </c:pt>
                <c:pt idx="1097">
                  <c:v>4.0343472755395506</c:v>
                </c:pt>
                <c:pt idx="1098">
                  <c:v>4.0349483478525698</c:v>
                </c:pt>
                <c:pt idx="1099">
                  <c:v>4.03424709682072</c:v>
                </c:pt>
                <c:pt idx="1100">
                  <c:v>4.0347980797743066</c:v>
                </c:pt>
                <c:pt idx="1101">
                  <c:v>4.0354993308061564</c:v>
                </c:pt>
                <c:pt idx="1102">
                  <c:v>4.0349984372119856</c:v>
                </c:pt>
                <c:pt idx="1103">
                  <c:v>4.0361004031191579</c:v>
                </c:pt>
                <c:pt idx="1104">
                  <c:v>4.0364510286350823</c:v>
                </c:pt>
                <c:pt idx="1105">
                  <c:v>4.0364510286350823</c:v>
                </c:pt>
                <c:pt idx="1106">
                  <c:v>4.0372524583857627</c:v>
                </c:pt>
                <c:pt idx="1107">
                  <c:v>4.0370521009480838</c:v>
                </c:pt>
                <c:pt idx="1108">
                  <c:v>4.0374027264640091</c:v>
                </c:pt>
                <c:pt idx="1109">
                  <c:v>4.0375029051828397</c:v>
                </c:pt>
                <c:pt idx="1110">
                  <c:v>4.037903620058179</c:v>
                </c:pt>
                <c:pt idx="1111">
                  <c:v>4.0381540668552738</c:v>
                </c:pt>
                <c:pt idx="1112">
                  <c:v>4.039256032762446</c:v>
                </c:pt>
                <c:pt idx="1113">
                  <c:v>4.0385046923711805</c:v>
                </c:pt>
                <c:pt idx="1114">
                  <c:v>4.0389054072465216</c:v>
                </c:pt>
                <c:pt idx="1115">
                  <c:v>4.038805228527691</c:v>
                </c:pt>
                <c:pt idx="1116">
                  <c:v>4.0391057646842006</c:v>
                </c:pt>
                <c:pt idx="1117">
                  <c:v>4.0398571050754475</c:v>
                </c:pt>
                <c:pt idx="1118">
                  <c:v>4.0398571050754475</c:v>
                </c:pt>
                <c:pt idx="1119">
                  <c:v>4.0407587135449585</c:v>
                </c:pt>
                <c:pt idx="1120">
                  <c:v>4.0397569263566169</c:v>
                </c:pt>
                <c:pt idx="1121">
                  <c:v>4.0409590709826384</c:v>
                </c:pt>
                <c:pt idx="1122">
                  <c:v>4.0405583561072973</c:v>
                </c:pt>
                <c:pt idx="1123">
                  <c:v>4.0412596071391294</c:v>
                </c:pt>
                <c:pt idx="1124">
                  <c:v>4.041560143295639</c:v>
                </c:pt>
                <c:pt idx="1125">
                  <c:v>4.0417605007333002</c:v>
                </c:pt>
                <c:pt idx="1126">
                  <c:v>4.0420109475303949</c:v>
                </c:pt>
                <c:pt idx="1127">
                  <c:v>4.0425619304839806</c:v>
                </c:pt>
                <c:pt idx="1128">
                  <c:v>4.043163002796982</c:v>
                </c:pt>
                <c:pt idx="1129">
                  <c:v>4.0429626453593208</c:v>
                </c:pt>
                <c:pt idx="1130">
                  <c:v>4.0426621092028121</c:v>
                </c:pt>
                <c:pt idx="1131">
                  <c:v>4.043613807031738</c:v>
                </c:pt>
                <c:pt idx="1132">
                  <c:v>4.0435637176723223</c:v>
                </c:pt>
                <c:pt idx="1133">
                  <c:v>4.044064611266494</c:v>
                </c:pt>
                <c:pt idx="1134">
                  <c:v>4.0445154155012482</c:v>
                </c:pt>
                <c:pt idx="1135">
                  <c:v>4.0439143431882467</c:v>
                </c:pt>
                <c:pt idx="1136">
                  <c:v>4.0450163090954199</c:v>
                </c:pt>
                <c:pt idx="1137">
                  <c:v>4.0452667558925137</c:v>
                </c:pt>
                <c:pt idx="1138">
                  <c:v>4.0455672920490056</c:v>
                </c:pt>
                <c:pt idx="1139">
                  <c:v>4.0462685430808554</c:v>
                </c:pt>
                <c:pt idx="1140">
                  <c:v>4.0459680069243467</c:v>
                </c:pt>
                <c:pt idx="1141">
                  <c:v>4.0463186324402711</c:v>
                </c:pt>
                <c:pt idx="1142">
                  <c:v>4.0462184537214405</c:v>
                </c:pt>
                <c:pt idx="1143">
                  <c:v>4.0465189898779323</c:v>
                </c:pt>
                <c:pt idx="1144">
                  <c:v>4.0467193473156113</c:v>
                </c:pt>
                <c:pt idx="1145">
                  <c:v>4.0473705089880285</c:v>
                </c:pt>
                <c:pt idx="1146">
                  <c:v>4.0473705089880285</c:v>
                </c:pt>
                <c:pt idx="1147">
                  <c:v>4.0474706877068583</c:v>
                </c:pt>
                <c:pt idx="1148">
                  <c:v>4.0482721174575387</c:v>
                </c:pt>
                <c:pt idx="1149">
                  <c:v>4.0480216706604626</c:v>
                </c:pt>
                <c:pt idx="1150">
                  <c:v>4.0484724748952177</c:v>
                </c:pt>
                <c:pt idx="1151">
                  <c:v>4.0491737259270497</c:v>
                </c:pt>
                <c:pt idx="1152">
                  <c:v>4.0496245301618057</c:v>
                </c:pt>
                <c:pt idx="1153">
                  <c:v>4.0496746195212205</c:v>
                </c:pt>
                <c:pt idx="1154">
                  <c:v>4.0490234578488042</c:v>
                </c:pt>
                <c:pt idx="1155">
                  <c:v>4.0497247088806363</c:v>
                </c:pt>
                <c:pt idx="1156">
                  <c:v>4.0509769428660718</c:v>
                </c:pt>
                <c:pt idx="1157">
                  <c:v>4.0506764067095631</c:v>
                </c:pt>
                <c:pt idx="1158">
                  <c:v>4.0512273896631488</c:v>
                </c:pt>
                <c:pt idx="1159">
                  <c:v>4.0505261386313167</c:v>
                </c:pt>
                <c:pt idx="1160">
                  <c:v>4.0513275683819971</c:v>
                </c:pt>
                <c:pt idx="1161">
                  <c:v>4.0514778364602435</c:v>
                </c:pt>
                <c:pt idx="1162">
                  <c:v>4.0512774790225645</c:v>
                </c:pt>
                <c:pt idx="1163">
                  <c:v>4.0522792662109239</c:v>
                </c:pt>
                <c:pt idx="1164">
                  <c:v>4.051628104538489</c:v>
                </c:pt>
                <c:pt idx="1165">
                  <c:v>4.0530306066021708</c:v>
                </c:pt>
                <c:pt idx="1166">
                  <c:v>4.0522792662109239</c:v>
                </c:pt>
                <c:pt idx="1167">
                  <c:v>4.0535815895557565</c:v>
                </c:pt>
                <c:pt idx="1168">
                  <c:v>4.0534313214775111</c:v>
                </c:pt>
                <c:pt idx="1169">
                  <c:v>4.0533311427586804</c:v>
                </c:pt>
                <c:pt idx="1170">
                  <c:v>4.0540824831499274</c:v>
                </c:pt>
                <c:pt idx="1171">
                  <c:v>4.0544831980252685</c:v>
                </c:pt>
                <c:pt idx="1172">
                  <c:v>4.0544831980252685</c:v>
                </c:pt>
                <c:pt idx="1173">
                  <c:v>4.0547837341817781</c:v>
                </c:pt>
                <c:pt idx="1174">
                  <c:v>4.0556853426512882</c:v>
                </c:pt>
                <c:pt idx="1175">
                  <c:v>4.0551343596977025</c:v>
                </c:pt>
                <c:pt idx="1176">
                  <c:v>4.0552846277759489</c:v>
                </c:pt>
                <c:pt idx="1177">
                  <c:v>4.0565869511207993</c:v>
                </c:pt>
                <c:pt idx="1178">
                  <c:v>4.0560359681672136</c:v>
                </c:pt>
                <c:pt idx="1179">
                  <c:v>4.0563865936831212</c:v>
                </c:pt>
                <c:pt idx="1180">
                  <c:v>4.056637040480215</c:v>
                </c:pt>
                <c:pt idx="1181">
                  <c:v>4.0569876659961404</c:v>
                </c:pt>
                <c:pt idx="1182">
                  <c:v>4.0570878447149701</c:v>
                </c:pt>
                <c:pt idx="1183">
                  <c:v>4.0573883808714628</c:v>
                </c:pt>
                <c:pt idx="1184">
                  <c:v>4.0581397212627275</c:v>
                </c:pt>
                <c:pt idx="1185">
                  <c:v>4.0579393638250663</c:v>
                </c:pt>
                <c:pt idx="1186">
                  <c:v>4.0581898106221432</c:v>
                </c:pt>
                <c:pt idx="1187">
                  <c:v>4.0585404361380677</c:v>
                </c:pt>
                <c:pt idx="1188">
                  <c:v>4.0585905254974834</c:v>
                </c:pt>
                <c:pt idx="1189">
                  <c:v>4.0589912403728237</c:v>
                </c:pt>
                <c:pt idx="1190">
                  <c:v>4.058891061653993</c:v>
                </c:pt>
                <c:pt idx="1191">
                  <c:v>4.0593418658887481</c:v>
                </c:pt>
                <c:pt idx="1192">
                  <c:v>4.0593919552481639</c:v>
                </c:pt>
                <c:pt idx="1193">
                  <c:v>4.0601432956394108</c:v>
                </c:pt>
                <c:pt idx="1194">
                  <c:v>4.0607443679524309</c:v>
                </c:pt>
                <c:pt idx="1195">
                  <c:v>4.0604438317959204</c:v>
                </c:pt>
                <c:pt idx="1196">
                  <c:v>4.0608946360306764</c:v>
                </c:pt>
                <c:pt idx="1197">
                  <c:v>4.0610949934683376</c:v>
                </c:pt>
                <c:pt idx="1198">
                  <c:v>4.0616960657813568</c:v>
                </c:pt>
                <c:pt idx="1199">
                  <c:v>4.0614957083436778</c:v>
                </c:pt>
                <c:pt idx="1200">
                  <c:v>4.0619966019378486</c:v>
                </c:pt>
                <c:pt idx="1201">
                  <c:v>4.0621468700161127</c:v>
                </c:pt>
                <c:pt idx="1202">
                  <c:v>4.0625475848914343</c:v>
                </c:pt>
                <c:pt idx="1203">
                  <c:v>4.0628481210479439</c:v>
                </c:pt>
                <c:pt idx="1204">
                  <c:v>4.062798031688529</c:v>
                </c:pt>
                <c:pt idx="1205">
                  <c:v>4.0631486572044535</c:v>
                </c:pt>
                <c:pt idx="1206">
                  <c:v>4.0639500869551162</c:v>
                </c:pt>
                <c:pt idx="1207">
                  <c:v>4.0639500869551162</c:v>
                </c:pt>
                <c:pt idx="1208">
                  <c:v>4.0641504443927952</c:v>
                </c:pt>
                <c:pt idx="1209">
                  <c:v>4.0640502656739654</c:v>
                </c:pt>
                <c:pt idx="1210">
                  <c:v>4.0646513379869669</c:v>
                </c:pt>
                <c:pt idx="1211">
                  <c:v>4.0650520528623062</c:v>
                </c:pt>
                <c:pt idx="1212">
                  <c:v>4.0649518741434756</c:v>
                </c:pt>
                <c:pt idx="1213">
                  <c:v>4.0656030358158928</c:v>
                </c:pt>
                <c:pt idx="1214">
                  <c:v>4.0657032145347234</c:v>
                </c:pt>
                <c:pt idx="1215">
                  <c:v>4.066003750691233</c:v>
                </c:pt>
                <c:pt idx="1216">
                  <c:v>4.0662541974883091</c:v>
                </c:pt>
                <c:pt idx="1217">
                  <c:v>4.0666048230042344</c:v>
                </c:pt>
                <c:pt idx="1218">
                  <c:v>4.0665547336448196</c:v>
                </c:pt>
                <c:pt idx="1219">
                  <c:v>4.0670556272389895</c:v>
                </c:pt>
                <c:pt idx="1220">
                  <c:v>4.0670556272389895</c:v>
                </c:pt>
                <c:pt idx="1221">
                  <c:v>4.0676566995519909</c:v>
                </c:pt>
                <c:pt idx="1222">
                  <c:v>4.0681075037867469</c:v>
                </c:pt>
                <c:pt idx="1223">
                  <c:v>4.0685583080215029</c:v>
                </c:pt>
                <c:pt idx="1224">
                  <c:v>4.0686584867403326</c:v>
                </c:pt>
                <c:pt idx="1225">
                  <c:v>4.0687586654591819</c:v>
                </c:pt>
                <c:pt idx="1226">
                  <c:v>4.0682076825055775</c:v>
                </c:pt>
                <c:pt idx="1227">
                  <c:v>4.0692094696939369</c:v>
                </c:pt>
                <c:pt idx="1228">
                  <c:v>4.0696101845692594</c:v>
                </c:pt>
                <c:pt idx="1229">
                  <c:v>4.0695600952098436</c:v>
                </c:pt>
                <c:pt idx="1230">
                  <c:v>4.0693597377721833</c:v>
                </c:pt>
                <c:pt idx="1231">
                  <c:v>4.0702613462416934</c:v>
                </c:pt>
                <c:pt idx="1232">
                  <c:v>4.0707121504764494</c:v>
                </c:pt>
                <c:pt idx="1233">
                  <c:v>4.0706620611170345</c:v>
                </c:pt>
                <c:pt idx="1234">
                  <c:v>4.0713132227894508</c:v>
                </c:pt>
                <c:pt idx="1235">
                  <c:v>4.0709125079141106</c:v>
                </c:pt>
                <c:pt idx="1236">
                  <c:v>4.0714634908676963</c:v>
                </c:pt>
                <c:pt idx="1237">
                  <c:v>4.0715636695865456</c:v>
                </c:pt>
                <c:pt idx="1238">
                  <c:v>4.0726155461343021</c:v>
                </c:pt>
                <c:pt idx="1239">
                  <c:v>4.0727658142125476</c:v>
                </c:pt>
                <c:pt idx="1240">
                  <c:v>4.0727157248531327</c:v>
                </c:pt>
                <c:pt idx="1241">
                  <c:v>4.0731665290878887</c:v>
                </c:pt>
                <c:pt idx="1242">
                  <c:v>4.0727658142125476</c:v>
                </c:pt>
                <c:pt idx="1243">
                  <c:v>4.073366886525549</c:v>
                </c:pt>
                <c:pt idx="1244">
                  <c:v>4.0730663503690572</c:v>
                </c:pt>
                <c:pt idx="1245">
                  <c:v>4.0734670652443983</c:v>
                </c:pt>
                <c:pt idx="1246">
                  <c:v>4.074018048197984</c:v>
                </c:pt>
                <c:pt idx="1247">
                  <c:v>4.0744187630733242</c:v>
                </c:pt>
                <c:pt idx="1248">
                  <c:v>4.0745690311515705</c:v>
                </c:pt>
                <c:pt idx="1249">
                  <c:v>4.074719299229816</c:v>
                </c:pt>
                <c:pt idx="1250">
                  <c:v>4.0752201928239868</c:v>
                </c:pt>
                <c:pt idx="1251">
                  <c:v>4.0755708183399113</c:v>
                </c:pt>
                <c:pt idx="1252">
                  <c:v>4.075821265137006</c:v>
                </c:pt>
                <c:pt idx="1253">
                  <c:v>4.0759214438558367</c:v>
                </c:pt>
                <c:pt idx="1254">
                  <c:v>4.0759214438558367</c:v>
                </c:pt>
                <c:pt idx="1255">
                  <c:v>4.0770234097630089</c:v>
                </c:pt>
                <c:pt idx="1256">
                  <c:v>4.0763221587311769</c:v>
                </c:pt>
                <c:pt idx="1257">
                  <c:v>4.077173677841273</c:v>
                </c:pt>
                <c:pt idx="1258">
                  <c:v>4.0775243033571797</c:v>
                </c:pt>
                <c:pt idx="1259">
                  <c:v>4.077173677841273</c:v>
                </c:pt>
                <c:pt idx="1260">
                  <c:v>4.0778749288731051</c:v>
                </c:pt>
                <c:pt idx="1261">
                  <c:v>4.0779751075919357</c:v>
                </c:pt>
                <c:pt idx="1262">
                  <c:v>4.07902698413971</c:v>
                </c:pt>
                <c:pt idx="1263">
                  <c:v>4.0785260905455214</c:v>
                </c:pt>
                <c:pt idx="1264">
                  <c:v>4.0788767160614459</c:v>
                </c:pt>
                <c:pt idx="1265">
                  <c:v>4.0791772522179564</c:v>
                </c:pt>
                <c:pt idx="1266">
                  <c:v>4.07902698413971</c:v>
                </c:pt>
                <c:pt idx="1267">
                  <c:v>4.079728235171542</c:v>
                </c:pt>
                <c:pt idx="1268">
                  <c:v>4.0800287713280516</c:v>
                </c:pt>
                <c:pt idx="1269">
                  <c:v>4.0799285926092033</c:v>
                </c:pt>
                <c:pt idx="1270">
                  <c:v>4.0803293074845444</c:v>
                </c:pt>
                <c:pt idx="1271">
                  <c:v>4.0810305585163933</c:v>
                </c:pt>
                <c:pt idx="1272">
                  <c:v>4.081080647875809</c:v>
                </c:pt>
                <c:pt idx="1273">
                  <c:v>4.0811307372352248</c:v>
                </c:pt>
                <c:pt idx="1274">
                  <c:v>4.0818820776264895</c:v>
                </c:pt>
                <c:pt idx="1275">
                  <c:v>4.081831988267056</c:v>
                </c:pt>
                <c:pt idx="1276">
                  <c:v>4.0821325244235656</c:v>
                </c:pt>
                <c:pt idx="1277">
                  <c:v>4.0821826137829813</c:v>
                </c:pt>
                <c:pt idx="1278">
                  <c:v>4.0825332392989058</c:v>
                </c:pt>
                <c:pt idx="1279">
                  <c:v>4.0822827925018119</c:v>
                </c:pt>
                <c:pt idx="1280">
                  <c:v>4.0825332392989058</c:v>
                </c:pt>
                <c:pt idx="1281">
                  <c:v>4.0833847584090019</c:v>
                </c:pt>
                <c:pt idx="1282">
                  <c:v>4.0830341328930775</c:v>
                </c:pt>
                <c:pt idx="1283">
                  <c:v>4.0833346690495862</c:v>
                </c:pt>
                <c:pt idx="1284">
                  <c:v>4.0835350264872474</c:v>
                </c:pt>
                <c:pt idx="1285">
                  <c:v>4.0841360988002489</c:v>
                </c:pt>
                <c:pt idx="1286">
                  <c:v>4.0847371711132681</c:v>
                </c:pt>
                <c:pt idx="1287">
                  <c:v>4.0851378859886083</c:v>
                </c:pt>
                <c:pt idx="1288">
                  <c:v>4.0847371711132681</c:v>
                </c:pt>
                <c:pt idx="1289">
                  <c:v>4.0848874391915135</c:v>
                </c:pt>
                <c:pt idx="1290">
                  <c:v>4.0853883327856853</c:v>
                </c:pt>
                <c:pt idx="1291">
                  <c:v>4.0852380647074398</c:v>
                </c:pt>
                <c:pt idx="1292">
                  <c:v>4.0861897625363657</c:v>
                </c:pt>
                <c:pt idx="1293">
                  <c:v>4.0858391370204412</c:v>
                </c:pt>
                <c:pt idx="1294">
                  <c:v>4.0862398518957805</c:v>
                </c:pt>
                <c:pt idx="1295">
                  <c:v>4.0867407454899514</c:v>
                </c:pt>
                <c:pt idx="1296">
                  <c:v>4.0866906561305365</c:v>
                </c:pt>
                <c:pt idx="1297">
                  <c:v>4.0871414603652925</c:v>
                </c:pt>
                <c:pt idx="1298">
                  <c:v>4.0872917284435379</c:v>
                </c:pt>
                <c:pt idx="1299">
                  <c:v>4.0873919071623686</c:v>
                </c:pt>
                <c:pt idx="1300">
                  <c:v>4.0881432475536332</c:v>
                </c:pt>
                <c:pt idx="1301">
                  <c:v>4.0881432475536332</c:v>
                </c:pt>
                <c:pt idx="1302">
                  <c:v>4.0883436049912953</c:v>
                </c:pt>
                <c:pt idx="1303">
                  <c:v>4.0887443198666347</c:v>
                </c:pt>
                <c:pt idx="1304">
                  <c:v>4.08909494538256</c:v>
                </c:pt>
                <c:pt idx="1305">
                  <c:v>4.0893954815390696</c:v>
                </c:pt>
                <c:pt idx="1306">
                  <c:v>4.08909494538256</c:v>
                </c:pt>
                <c:pt idx="1307">
                  <c:v>4.0893954815390696</c:v>
                </c:pt>
                <c:pt idx="1308">
                  <c:v>4.0901969112897323</c:v>
                </c:pt>
                <c:pt idx="1309">
                  <c:v>4.0905976261650725</c:v>
                </c:pt>
                <c:pt idx="1310">
                  <c:v>4.0899464644926562</c:v>
                </c:pt>
                <c:pt idx="1311">
                  <c:v>4.090747894243318</c:v>
                </c:pt>
                <c:pt idx="1312">
                  <c:v>4.0910484303998285</c:v>
                </c:pt>
                <c:pt idx="1313">
                  <c:v>4.090948251680997</c:v>
                </c:pt>
                <c:pt idx="1314">
                  <c:v>4.0912988771969223</c:v>
                </c:pt>
                <c:pt idx="1315">
                  <c:v>4.0915994133534141</c:v>
                </c:pt>
                <c:pt idx="1316">
                  <c:v>4.0917496814316774</c:v>
                </c:pt>
                <c:pt idx="1317">
                  <c:v>4.092100306947585</c:v>
                </c:pt>
                <c:pt idx="1318">
                  <c:v>4.0925010218229252</c:v>
                </c:pt>
                <c:pt idx="1319">
                  <c:v>4.0928015579794348</c:v>
                </c:pt>
                <c:pt idx="1320">
                  <c:v>4.0930520047765118</c:v>
                </c:pt>
                <c:pt idx="1321">
                  <c:v>4.0934026302924362</c:v>
                </c:pt>
                <c:pt idx="1322">
                  <c:v>4.0931521834953601</c:v>
                </c:pt>
                <c:pt idx="1323">
                  <c:v>4.0937031664489458</c:v>
                </c:pt>
                <c:pt idx="1324">
                  <c:v>4.0940537919648534</c:v>
                </c:pt>
                <c:pt idx="1325">
                  <c:v>4.0941539706837009</c:v>
                </c:pt>
                <c:pt idx="1326">
                  <c:v>4.0941539706837009</c:v>
                </c:pt>
                <c:pt idx="1327">
                  <c:v>4.0951056685126277</c:v>
                </c:pt>
                <c:pt idx="1328">
                  <c:v>4.0949053110749487</c:v>
                </c:pt>
                <c:pt idx="1329">
                  <c:v>4.0954562940285353</c:v>
                </c:pt>
                <c:pt idx="1330">
                  <c:v>4.0955063833879679</c:v>
                </c:pt>
                <c:pt idx="1331">
                  <c:v>4.0954062046691195</c:v>
                </c:pt>
                <c:pt idx="1332">
                  <c:v>4.0959070982632904</c:v>
                </c:pt>
                <c:pt idx="1333">
                  <c:v>4.0961575450603842</c:v>
                </c:pt>
                <c:pt idx="1334">
                  <c:v>4.0962577237792157</c:v>
                </c:pt>
                <c:pt idx="1335">
                  <c:v>4.0969088854516498</c:v>
                </c:pt>
                <c:pt idx="1336">
                  <c:v>4.097109242889311</c:v>
                </c:pt>
                <c:pt idx="1337">
                  <c:v>4.0972595109675565</c:v>
                </c:pt>
                <c:pt idx="1338">
                  <c:v>4.0976602258428976</c:v>
                </c:pt>
                <c:pt idx="1339">
                  <c:v>4.0980609407182369</c:v>
                </c:pt>
                <c:pt idx="1340">
                  <c:v>4.0980609407182369</c:v>
                </c:pt>
                <c:pt idx="1341">
                  <c:v>4.098461655593578</c:v>
                </c:pt>
                <c:pt idx="1342">
                  <c:v>4.0981110300776527</c:v>
                </c:pt>
                <c:pt idx="1343">
                  <c:v>4.0990126385471637</c:v>
                </c:pt>
                <c:pt idx="1344">
                  <c:v>4.0991128172659943</c:v>
                </c:pt>
                <c:pt idx="1345">
                  <c:v>4.0998641576572599</c:v>
                </c:pt>
                <c:pt idx="1346">
                  <c:v>4.0999142470166747</c:v>
                </c:pt>
                <c:pt idx="1347">
                  <c:v>4.0999142470166747</c:v>
                </c:pt>
                <c:pt idx="1348">
                  <c:v>4.0999643363760905</c:v>
                </c:pt>
                <c:pt idx="1349">
                  <c:v>4.1001146044543368</c:v>
                </c:pt>
                <c:pt idx="1350">
                  <c:v>4.1004151406108456</c:v>
                </c:pt>
                <c:pt idx="1351">
                  <c:v>4.1001146044543368</c:v>
                </c:pt>
                <c:pt idx="1352">
                  <c:v>4.1013167490803566</c:v>
                </c:pt>
                <c:pt idx="1353">
                  <c:v>4.1017675533151126</c:v>
                </c:pt>
                <c:pt idx="1354">
                  <c:v>4.1017675533151126</c:v>
                </c:pt>
                <c:pt idx="1355">
                  <c:v>4.1020180001121886</c:v>
                </c:pt>
                <c:pt idx="1356">
                  <c:v>4.1020680894716222</c:v>
                </c:pt>
                <c:pt idx="1357">
                  <c:v>4.1024187149875289</c:v>
                </c:pt>
                <c:pt idx="1358">
                  <c:v>4.1024688043469446</c:v>
                </c:pt>
                <c:pt idx="1359">
                  <c:v>4.1027693405034533</c:v>
                </c:pt>
                <c:pt idx="1360">
                  <c:v>4.1029696979411154</c:v>
                </c:pt>
                <c:pt idx="1361">
                  <c:v>4.1032201447382093</c:v>
                </c:pt>
                <c:pt idx="1362">
                  <c:v>4.1029696979411154</c:v>
                </c:pt>
                <c:pt idx="1363">
                  <c:v>4.1039213957700413</c:v>
                </c:pt>
                <c:pt idx="1364">
                  <c:v>4.1040716638483055</c:v>
                </c:pt>
                <c:pt idx="1365">
                  <c:v>4.1048230042395533</c:v>
                </c:pt>
                <c:pt idx="1366">
                  <c:v>4.1045725574424763</c:v>
                </c:pt>
                <c:pt idx="1367">
                  <c:v>4.1050233616772323</c:v>
                </c:pt>
                <c:pt idx="1368">
                  <c:v>4.1052738084743083</c:v>
                </c:pt>
                <c:pt idx="1369">
                  <c:v>4.1048230042395533</c:v>
                </c:pt>
                <c:pt idx="1370">
                  <c:v>4.1055242552714022</c:v>
                </c:pt>
                <c:pt idx="1371">
                  <c:v>4.1063757743814984</c:v>
                </c:pt>
                <c:pt idx="1372">
                  <c:v>4.106475953100329</c:v>
                </c:pt>
                <c:pt idx="1373">
                  <c:v>4.106475953100329</c:v>
                </c:pt>
                <c:pt idx="1374">
                  <c:v>4.1069768466944998</c:v>
                </c:pt>
                <c:pt idx="1375">
                  <c:v>4.1066262211785745</c:v>
                </c:pt>
                <c:pt idx="1376">
                  <c:v>4.10737756156984</c:v>
                </c:pt>
                <c:pt idx="1377">
                  <c:v>4.1073274722104243</c:v>
                </c:pt>
                <c:pt idx="1378">
                  <c:v>4.1077281870857654</c:v>
                </c:pt>
                <c:pt idx="1379">
                  <c:v>4.107828365804596</c:v>
                </c:pt>
                <c:pt idx="1380">
                  <c:v>4.1084294381175965</c:v>
                </c:pt>
                <c:pt idx="1381">
                  <c:v>4.1088301529929367</c:v>
                </c:pt>
                <c:pt idx="1382">
                  <c:v>4.1091807785088621</c:v>
                </c:pt>
                <c:pt idx="1383">
                  <c:v>4.1089804210711831</c:v>
                </c:pt>
                <c:pt idx="1384">
                  <c:v>4.1085296168364271</c:v>
                </c:pt>
                <c:pt idx="1385">
                  <c:v>4.1092809572276927</c:v>
                </c:pt>
                <c:pt idx="1386">
                  <c:v>4.1095314040247697</c:v>
                </c:pt>
                <c:pt idx="1387">
                  <c:v>4.1096315827436181</c:v>
                </c:pt>
                <c:pt idx="1388">
                  <c:v>4.1103328337754501</c:v>
                </c:pt>
                <c:pt idx="1389">
                  <c:v>4.1106834592913746</c:v>
                </c:pt>
                <c:pt idx="1390">
                  <c:v>4.1114347996826224</c:v>
                </c:pt>
                <c:pt idx="1391">
                  <c:v>4.1111843528855454</c:v>
                </c:pt>
                <c:pt idx="1392">
                  <c:v>4.1111342635261305</c:v>
                </c:pt>
                <c:pt idx="1393">
                  <c:v>4.1116852464797162</c:v>
                </c:pt>
                <c:pt idx="1394">
                  <c:v>4.1119857826362258</c:v>
                </c:pt>
                <c:pt idx="1395">
                  <c:v>4.1121360507144722</c:v>
                </c:pt>
                <c:pt idx="1396">
                  <c:v>4.1121360507144722</c:v>
                </c:pt>
                <c:pt idx="1397">
                  <c:v>4.1127371230274736</c:v>
                </c:pt>
                <c:pt idx="1398">
                  <c:v>4.1124365868709818</c:v>
                </c:pt>
                <c:pt idx="1399">
                  <c:v>4.1130877485433981</c:v>
                </c:pt>
                <c:pt idx="1400">
                  <c:v>4.1132881059810593</c:v>
                </c:pt>
                <c:pt idx="1401">
                  <c:v>4.1137389102158144</c:v>
                </c:pt>
                <c:pt idx="1402">
                  <c:v>4.1139893570129091</c:v>
                </c:pt>
                <c:pt idx="1403">
                  <c:v>4.1140895357317397</c:v>
                </c:pt>
                <c:pt idx="1404">
                  <c:v>4.1141396250911555</c:v>
                </c:pt>
                <c:pt idx="1405">
                  <c:v>4.1148408761230044</c:v>
                </c:pt>
                <c:pt idx="1406">
                  <c:v>4.1150913229200814</c:v>
                </c:pt>
                <c:pt idx="1407">
                  <c:v>4.1148909654824202</c:v>
                </c:pt>
                <c:pt idx="1408">
                  <c:v>4.1142398038099861</c:v>
                </c:pt>
                <c:pt idx="1409">
                  <c:v>4.1150412335606665</c:v>
                </c:pt>
                <c:pt idx="1410">
                  <c:v>4.1160430207490082</c:v>
                </c:pt>
                <c:pt idx="1411">
                  <c:v>4.1165439143431781</c:v>
                </c:pt>
                <c:pt idx="1412">
                  <c:v>4.1161431994678388</c:v>
                </c:pt>
                <c:pt idx="1413">
                  <c:v>4.1169947185779341</c:v>
                </c:pt>
                <c:pt idx="1414">
                  <c:v>4.1170948972967647</c:v>
                </c:pt>
                <c:pt idx="1415">
                  <c:v>4.1171950760156131</c:v>
                </c:pt>
                <c:pt idx="1416">
                  <c:v>4.1174956121721049</c:v>
                </c:pt>
                <c:pt idx="1417">
                  <c:v>4.1175957908909533</c:v>
                </c:pt>
                <c:pt idx="1418">
                  <c:v>4.1186977567981256</c:v>
                </c:pt>
                <c:pt idx="1419">
                  <c:v>4.1184473100010308</c:v>
                </c:pt>
                <c:pt idx="1420">
                  <c:v>4.118998292954636</c:v>
                </c:pt>
                <c:pt idx="1421">
                  <c:v>4.1191986503922964</c:v>
                </c:pt>
                <c:pt idx="1422">
                  <c:v>4.1190984716734658</c:v>
                </c:pt>
                <c:pt idx="1423">
                  <c:v>4.1191485610328815</c:v>
                </c:pt>
                <c:pt idx="1424">
                  <c:v>4.1198498120647127</c:v>
                </c:pt>
                <c:pt idx="1425">
                  <c:v>4.1204007950183179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306-4AC0-A8FC-060E58C8F346}"/>
            </c:ext>
          </c:extLst>
        </c:ser>
        <c:ser>
          <c:idx val="2"/>
          <c:order val="2"/>
          <c:tx>
            <c:strRef>
              <c:f>Data!$O$2</c:f>
              <c:strCache>
                <c:ptCount val="1"/>
                <c:pt idx="0">
                  <c:v>5N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Data!$U$3:$U$1333</c:f>
              <c:numCache>
                <c:formatCode>General</c:formatCode>
                <c:ptCount val="1331"/>
                <c:pt idx="0">
                  <c:v>4.0099999999999909</c:v>
                </c:pt>
                <c:pt idx="1">
                  <c:v>6.0350000000000819</c:v>
                </c:pt>
                <c:pt idx="2">
                  <c:v>6.0880000000000791</c:v>
                </c:pt>
                <c:pt idx="3">
                  <c:v>6.1410000000000764</c:v>
                </c:pt>
                <c:pt idx="4">
                  <c:v>6.1860000000000355</c:v>
                </c:pt>
                <c:pt idx="5">
                  <c:v>6.2309999999999945</c:v>
                </c:pt>
                <c:pt idx="6">
                  <c:v>6.2835000000000036</c:v>
                </c:pt>
                <c:pt idx="7">
                  <c:v>6.3360000000000127</c:v>
                </c:pt>
                <c:pt idx="8">
                  <c:v>6.3805000000000973</c:v>
                </c:pt>
                <c:pt idx="9">
                  <c:v>6.4250000000000682</c:v>
                </c:pt>
                <c:pt idx="10">
                  <c:v>6.4775000000000773</c:v>
                </c:pt>
                <c:pt idx="11">
                  <c:v>6.5300000000000864</c:v>
                </c:pt>
                <c:pt idx="12">
                  <c:v>6.5835000000000719</c:v>
                </c:pt>
                <c:pt idx="13">
                  <c:v>6.6370000000000573</c:v>
                </c:pt>
                <c:pt idx="14">
                  <c:v>6.6815000000000282</c:v>
                </c:pt>
                <c:pt idx="15">
                  <c:v>6.7259999999999991</c:v>
                </c:pt>
                <c:pt idx="16">
                  <c:v>6.7789999999999964</c:v>
                </c:pt>
                <c:pt idx="17">
                  <c:v>6.8319999999999936</c:v>
                </c:pt>
                <c:pt idx="18">
                  <c:v>7.0825000000000955</c:v>
                </c:pt>
                <c:pt idx="19">
                  <c:v>7.3330000000000837</c:v>
                </c:pt>
                <c:pt idx="20">
                  <c:v>17.330000000000041</c:v>
                </c:pt>
                <c:pt idx="21">
                  <c:v>27.336000000000013</c:v>
                </c:pt>
                <c:pt idx="22">
                  <c:v>37.331000000000017</c:v>
                </c:pt>
                <c:pt idx="23">
                  <c:v>47.326999999999998</c:v>
                </c:pt>
                <c:pt idx="24">
                  <c:v>57.324000000000069</c:v>
                </c:pt>
                <c:pt idx="25">
                  <c:v>67.335000000000036</c:v>
                </c:pt>
                <c:pt idx="26">
                  <c:v>77.322000000000003</c:v>
                </c:pt>
                <c:pt idx="27">
                  <c:v>87.329000000000065</c:v>
                </c:pt>
                <c:pt idx="28">
                  <c:v>97.325000000000045</c:v>
                </c:pt>
                <c:pt idx="29">
                  <c:v>107.33300000000008</c:v>
                </c:pt>
                <c:pt idx="30">
                  <c:v>117.33400000000006</c:v>
                </c:pt>
                <c:pt idx="31">
                  <c:v>127.32900000000006</c:v>
                </c:pt>
                <c:pt idx="32">
                  <c:v>137.33500000000004</c:v>
                </c:pt>
                <c:pt idx="33">
                  <c:v>147.327</c:v>
                </c:pt>
                <c:pt idx="34">
                  <c:v>157.32400000000007</c:v>
                </c:pt>
                <c:pt idx="35">
                  <c:v>167.32100000000003</c:v>
                </c:pt>
                <c:pt idx="36">
                  <c:v>177.32400000000007</c:v>
                </c:pt>
                <c:pt idx="37">
                  <c:v>187.322</c:v>
                </c:pt>
                <c:pt idx="38">
                  <c:v>197.32900000000006</c:v>
                </c:pt>
                <c:pt idx="39">
                  <c:v>207.33300000000008</c:v>
                </c:pt>
                <c:pt idx="40">
                  <c:v>217.33000000000004</c:v>
                </c:pt>
                <c:pt idx="41">
                  <c:v>227.33400000000006</c:v>
                </c:pt>
                <c:pt idx="42">
                  <c:v>237.33000000000004</c:v>
                </c:pt>
                <c:pt idx="43">
                  <c:v>247.33100000000002</c:v>
                </c:pt>
                <c:pt idx="44">
                  <c:v>257.32900000000006</c:v>
                </c:pt>
                <c:pt idx="45">
                  <c:v>267.32400000000007</c:v>
                </c:pt>
                <c:pt idx="46">
                  <c:v>277.32900000000006</c:v>
                </c:pt>
                <c:pt idx="47">
                  <c:v>287.33800000000008</c:v>
                </c:pt>
                <c:pt idx="48">
                  <c:v>297.33600000000001</c:v>
                </c:pt>
                <c:pt idx="49">
                  <c:v>307.32500000000005</c:v>
                </c:pt>
                <c:pt idx="50">
                  <c:v>317.33000000000004</c:v>
                </c:pt>
                <c:pt idx="51">
                  <c:v>327.33800000000008</c:v>
                </c:pt>
                <c:pt idx="52">
                  <c:v>337.32800000000009</c:v>
                </c:pt>
                <c:pt idx="53">
                  <c:v>347.32500000000005</c:v>
                </c:pt>
                <c:pt idx="54">
                  <c:v>357.33600000000013</c:v>
                </c:pt>
                <c:pt idx="55">
                  <c:v>367.32800000000009</c:v>
                </c:pt>
                <c:pt idx="56">
                  <c:v>377.32500000000016</c:v>
                </c:pt>
                <c:pt idx="57">
                  <c:v>387.32800000000009</c:v>
                </c:pt>
                <c:pt idx="58">
                  <c:v>397.33500000000015</c:v>
                </c:pt>
                <c:pt idx="59">
                  <c:v>407.33800000000008</c:v>
                </c:pt>
                <c:pt idx="60">
                  <c:v>417.33399999999995</c:v>
                </c:pt>
                <c:pt idx="61">
                  <c:v>427.33299999999997</c:v>
                </c:pt>
                <c:pt idx="62">
                  <c:v>437.32700000000011</c:v>
                </c:pt>
                <c:pt idx="63">
                  <c:v>447.33900000000006</c:v>
                </c:pt>
                <c:pt idx="64">
                  <c:v>457.33199999999999</c:v>
                </c:pt>
                <c:pt idx="65">
                  <c:v>467.32800000000009</c:v>
                </c:pt>
                <c:pt idx="66">
                  <c:v>477.33399999999995</c:v>
                </c:pt>
                <c:pt idx="67">
                  <c:v>487.33199999999999</c:v>
                </c:pt>
                <c:pt idx="68">
                  <c:v>497.32600000000014</c:v>
                </c:pt>
                <c:pt idx="69">
                  <c:v>507.3370000000001</c:v>
                </c:pt>
                <c:pt idx="70">
                  <c:v>517.33399999999995</c:v>
                </c:pt>
                <c:pt idx="71">
                  <c:v>527.32900000000006</c:v>
                </c:pt>
                <c:pt idx="72">
                  <c:v>537.33800000000008</c:v>
                </c:pt>
                <c:pt idx="73">
                  <c:v>547.33500000000015</c:v>
                </c:pt>
                <c:pt idx="74">
                  <c:v>557.33299999999997</c:v>
                </c:pt>
                <c:pt idx="75">
                  <c:v>567.33000000000004</c:v>
                </c:pt>
                <c:pt idx="76">
                  <c:v>577.33800000000008</c:v>
                </c:pt>
                <c:pt idx="77">
                  <c:v>587.34100000000001</c:v>
                </c:pt>
                <c:pt idx="78">
                  <c:v>597.33900000000006</c:v>
                </c:pt>
                <c:pt idx="79">
                  <c:v>607.33500000000015</c:v>
                </c:pt>
                <c:pt idx="80">
                  <c:v>617.34100000000001</c:v>
                </c:pt>
                <c:pt idx="81">
                  <c:v>627.3370000000001</c:v>
                </c:pt>
                <c:pt idx="82">
                  <c:v>637.34199999999998</c:v>
                </c:pt>
                <c:pt idx="83">
                  <c:v>647.32900000000006</c:v>
                </c:pt>
                <c:pt idx="84">
                  <c:v>657.33399999999995</c:v>
                </c:pt>
                <c:pt idx="85">
                  <c:v>667.33</c:v>
                </c:pt>
                <c:pt idx="86">
                  <c:v>677.34199999999998</c:v>
                </c:pt>
                <c:pt idx="87">
                  <c:v>687.34</c:v>
                </c:pt>
                <c:pt idx="88">
                  <c:v>697.32800000000009</c:v>
                </c:pt>
                <c:pt idx="89">
                  <c:v>707.33900000000006</c:v>
                </c:pt>
                <c:pt idx="90">
                  <c:v>717.33</c:v>
                </c:pt>
                <c:pt idx="91">
                  <c:v>727.33399999999995</c:v>
                </c:pt>
                <c:pt idx="92">
                  <c:v>737.34299999999996</c:v>
                </c:pt>
                <c:pt idx="93">
                  <c:v>747.33900000000006</c:v>
                </c:pt>
                <c:pt idx="94">
                  <c:v>757.33299999999997</c:v>
                </c:pt>
                <c:pt idx="95">
                  <c:v>767.34299999999996</c:v>
                </c:pt>
                <c:pt idx="96">
                  <c:v>777.33900000000006</c:v>
                </c:pt>
                <c:pt idx="97">
                  <c:v>787.33299999999997</c:v>
                </c:pt>
                <c:pt idx="98">
                  <c:v>797.34199999999998</c:v>
                </c:pt>
                <c:pt idx="99">
                  <c:v>807.33900000000006</c:v>
                </c:pt>
                <c:pt idx="100">
                  <c:v>817.34600000000012</c:v>
                </c:pt>
                <c:pt idx="101">
                  <c:v>827.34199999999998</c:v>
                </c:pt>
                <c:pt idx="102">
                  <c:v>837.33500000000015</c:v>
                </c:pt>
                <c:pt idx="103">
                  <c:v>847.34299999999996</c:v>
                </c:pt>
                <c:pt idx="104">
                  <c:v>857.33800000000008</c:v>
                </c:pt>
                <c:pt idx="105">
                  <c:v>867.33299999999997</c:v>
                </c:pt>
                <c:pt idx="106">
                  <c:v>877.33500000000015</c:v>
                </c:pt>
                <c:pt idx="107">
                  <c:v>887.33900000000006</c:v>
                </c:pt>
                <c:pt idx="108">
                  <c:v>897.34399999999994</c:v>
                </c:pt>
                <c:pt idx="109">
                  <c:v>907.3370000000001</c:v>
                </c:pt>
                <c:pt idx="110">
                  <c:v>917.34199999999998</c:v>
                </c:pt>
                <c:pt idx="111">
                  <c:v>927.33800000000008</c:v>
                </c:pt>
                <c:pt idx="112">
                  <c:v>937.3370000000001</c:v>
                </c:pt>
                <c:pt idx="113">
                  <c:v>947.34500000000014</c:v>
                </c:pt>
                <c:pt idx="114">
                  <c:v>957.34299999999996</c:v>
                </c:pt>
                <c:pt idx="115">
                  <c:v>967.34700000000009</c:v>
                </c:pt>
                <c:pt idx="116">
                  <c:v>977.34399999999994</c:v>
                </c:pt>
                <c:pt idx="117">
                  <c:v>987.34700000000009</c:v>
                </c:pt>
                <c:pt idx="118">
                  <c:v>997.33399999999995</c:v>
                </c:pt>
                <c:pt idx="119">
                  <c:v>1007.341</c:v>
                </c:pt>
                <c:pt idx="120">
                  <c:v>1017.3450000000001</c:v>
                </c:pt>
                <c:pt idx="121">
                  <c:v>1027.3389999999999</c:v>
                </c:pt>
                <c:pt idx="122">
                  <c:v>1037.3470000000002</c:v>
                </c:pt>
                <c:pt idx="123">
                  <c:v>1047.337</c:v>
                </c:pt>
                <c:pt idx="124">
                  <c:v>1057.3319999999999</c:v>
                </c:pt>
                <c:pt idx="125">
                  <c:v>1067.3330000000001</c:v>
                </c:pt>
                <c:pt idx="126">
                  <c:v>1077.3440000000001</c:v>
                </c:pt>
                <c:pt idx="127">
                  <c:v>1087.3450000000003</c:v>
                </c:pt>
                <c:pt idx="128">
                  <c:v>1097.3400000000001</c:v>
                </c:pt>
                <c:pt idx="129">
                  <c:v>1107.3409999999999</c:v>
                </c:pt>
                <c:pt idx="130">
                  <c:v>1117.3409999999999</c:v>
                </c:pt>
                <c:pt idx="131">
                  <c:v>1127.3470000000002</c:v>
                </c:pt>
                <c:pt idx="132">
                  <c:v>1137.3380000000002</c:v>
                </c:pt>
                <c:pt idx="133">
                  <c:v>1147.337</c:v>
                </c:pt>
                <c:pt idx="134">
                  <c:v>1157.3450000000003</c:v>
                </c:pt>
                <c:pt idx="135">
                  <c:v>1167.3339999999998</c:v>
                </c:pt>
                <c:pt idx="136">
                  <c:v>1177.3409999999999</c:v>
                </c:pt>
                <c:pt idx="137">
                  <c:v>1187.3450000000003</c:v>
                </c:pt>
                <c:pt idx="138">
                  <c:v>1197.335</c:v>
                </c:pt>
                <c:pt idx="139">
                  <c:v>1207.3409999999999</c:v>
                </c:pt>
                <c:pt idx="140">
                  <c:v>1217.346</c:v>
                </c:pt>
                <c:pt idx="141">
                  <c:v>1227.337</c:v>
                </c:pt>
                <c:pt idx="142">
                  <c:v>1237.335</c:v>
                </c:pt>
                <c:pt idx="143">
                  <c:v>1247.3400000000001</c:v>
                </c:pt>
                <c:pt idx="144">
                  <c:v>1257.3429999999998</c:v>
                </c:pt>
                <c:pt idx="145">
                  <c:v>1267.346</c:v>
                </c:pt>
                <c:pt idx="146">
                  <c:v>1277.3360000000002</c:v>
                </c:pt>
                <c:pt idx="147">
                  <c:v>1287.3420000000001</c:v>
                </c:pt>
                <c:pt idx="148">
                  <c:v>1297.335</c:v>
                </c:pt>
                <c:pt idx="149">
                  <c:v>1307.3429999999998</c:v>
                </c:pt>
                <c:pt idx="150">
                  <c:v>1317.3400000000001</c:v>
                </c:pt>
                <c:pt idx="151">
                  <c:v>1327.3380000000002</c:v>
                </c:pt>
                <c:pt idx="152">
                  <c:v>1337.3400000000001</c:v>
                </c:pt>
                <c:pt idx="153">
                  <c:v>1347.348</c:v>
                </c:pt>
                <c:pt idx="154">
                  <c:v>1357.3420000000001</c:v>
                </c:pt>
                <c:pt idx="155">
                  <c:v>1367.337</c:v>
                </c:pt>
                <c:pt idx="156">
                  <c:v>1377.335</c:v>
                </c:pt>
                <c:pt idx="157">
                  <c:v>1387.3430000000003</c:v>
                </c:pt>
                <c:pt idx="158">
                  <c:v>1397.3389999999999</c:v>
                </c:pt>
                <c:pt idx="159">
                  <c:v>1407.3440000000001</c:v>
                </c:pt>
                <c:pt idx="160">
                  <c:v>1417.3410000000003</c:v>
                </c:pt>
                <c:pt idx="161">
                  <c:v>1427.3389999999999</c:v>
                </c:pt>
                <c:pt idx="162">
                  <c:v>1437.3360000000002</c:v>
                </c:pt>
                <c:pt idx="163">
                  <c:v>1447.3430000000003</c:v>
                </c:pt>
                <c:pt idx="164">
                  <c:v>1457.3420000000001</c:v>
                </c:pt>
                <c:pt idx="165">
                  <c:v>1467.3470000000002</c:v>
                </c:pt>
                <c:pt idx="166">
                  <c:v>1477.3450000000003</c:v>
                </c:pt>
                <c:pt idx="167">
                  <c:v>1487.3470000000002</c:v>
                </c:pt>
                <c:pt idx="168">
                  <c:v>1497.3360000000002</c:v>
                </c:pt>
                <c:pt idx="169">
                  <c:v>1507.3389999999999</c:v>
                </c:pt>
                <c:pt idx="170">
                  <c:v>1517.3510000000001</c:v>
                </c:pt>
                <c:pt idx="171">
                  <c:v>1527.3440000000001</c:v>
                </c:pt>
                <c:pt idx="172">
                  <c:v>1537.3420000000001</c:v>
                </c:pt>
                <c:pt idx="173">
                  <c:v>1547.3530000000001</c:v>
                </c:pt>
                <c:pt idx="174">
                  <c:v>1557.3520000000003</c:v>
                </c:pt>
                <c:pt idx="175">
                  <c:v>1567.346</c:v>
                </c:pt>
                <c:pt idx="176">
                  <c:v>1577.3430000000003</c:v>
                </c:pt>
                <c:pt idx="177">
                  <c:v>1587.3400000000001</c:v>
                </c:pt>
                <c:pt idx="178">
                  <c:v>1597.3430000000003</c:v>
                </c:pt>
                <c:pt idx="179">
                  <c:v>1607.346</c:v>
                </c:pt>
                <c:pt idx="180">
                  <c:v>1617.3470000000002</c:v>
                </c:pt>
                <c:pt idx="181">
                  <c:v>1627.346</c:v>
                </c:pt>
                <c:pt idx="182">
                  <c:v>1637.3420000000001</c:v>
                </c:pt>
                <c:pt idx="183">
                  <c:v>1647.355</c:v>
                </c:pt>
                <c:pt idx="184">
                  <c:v>1657.3530000000001</c:v>
                </c:pt>
                <c:pt idx="185">
                  <c:v>1667.346</c:v>
                </c:pt>
                <c:pt idx="186">
                  <c:v>1677.348</c:v>
                </c:pt>
                <c:pt idx="187">
                  <c:v>1687.3420000000001</c:v>
                </c:pt>
                <c:pt idx="188">
                  <c:v>1697.3540000000003</c:v>
                </c:pt>
                <c:pt idx="189">
                  <c:v>1707.3520000000003</c:v>
                </c:pt>
                <c:pt idx="190">
                  <c:v>1717.3490000000002</c:v>
                </c:pt>
                <c:pt idx="191">
                  <c:v>1727.3410000000003</c:v>
                </c:pt>
                <c:pt idx="192">
                  <c:v>1737.3450000000003</c:v>
                </c:pt>
                <c:pt idx="193">
                  <c:v>1747.3510000000001</c:v>
                </c:pt>
                <c:pt idx="194">
                  <c:v>1757.3430000000003</c:v>
                </c:pt>
                <c:pt idx="195">
                  <c:v>1767.3410000000003</c:v>
                </c:pt>
                <c:pt idx="196">
                  <c:v>1777.3490000000002</c:v>
                </c:pt>
                <c:pt idx="197">
                  <c:v>1787.3430000000003</c:v>
                </c:pt>
                <c:pt idx="198">
                  <c:v>1797.3410000000003</c:v>
                </c:pt>
                <c:pt idx="199">
                  <c:v>1807.348</c:v>
                </c:pt>
                <c:pt idx="200">
                  <c:v>1817.3450000000003</c:v>
                </c:pt>
                <c:pt idx="201">
                  <c:v>1827.3430000000003</c:v>
                </c:pt>
                <c:pt idx="202">
                  <c:v>1837.346</c:v>
                </c:pt>
                <c:pt idx="203">
                  <c:v>1847.3500000000004</c:v>
                </c:pt>
                <c:pt idx="204">
                  <c:v>1857.3450000000003</c:v>
                </c:pt>
                <c:pt idx="205">
                  <c:v>1867.3490000000002</c:v>
                </c:pt>
                <c:pt idx="206">
                  <c:v>1877.346</c:v>
                </c:pt>
                <c:pt idx="207">
                  <c:v>1887.3420000000001</c:v>
                </c:pt>
                <c:pt idx="208">
                  <c:v>1897.3440000000001</c:v>
                </c:pt>
                <c:pt idx="209">
                  <c:v>1907.3540000000003</c:v>
                </c:pt>
                <c:pt idx="210">
                  <c:v>1917.3520000000003</c:v>
                </c:pt>
                <c:pt idx="211">
                  <c:v>1927.3490000000002</c:v>
                </c:pt>
                <c:pt idx="212">
                  <c:v>1937.3470000000002</c:v>
                </c:pt>
                <c:pt idx="213">
                  <c:v>1947.3500000000004</c:v>
                </c:pt>
                <c:pt idx="214">
                  <c:v>1957.348</c:v>
                </c:pt>
                <c:pt idx="215">
                  <c:v>1967.355</c:v>
                </c:pt>
                <c:pt idx="216">
                  <c:v>1977.346</c:v>
                </c:pt>
                <c:pt idx="217">
                  <c:v>1987.3540000000003</c:v>
                </c:pt>
                <c:pt idx="218">
                  <c:v>1997.3440000000001</c:v>
                </c:pt>
                <c:pt idx="219">
                  <c:v>2007.348</c:v>
                </c:pt>
                <c:pt idx="220">
                  <c:v>2017.3450000000003</c:v>
                </c:pt>
                <c:pt idx="221">
                  <c:v>2027.3590000000004</c:v>
                </c:pt>
                <c:pt idx="222">
                  <c:v>2037.357</c:v>
                </c:pt>
                <c:pt idx="223">
                  <c:v>2047.348</c:v>
                </c:pt>
                <c:pt idx="224">
                  <c:v>2057.3450000000003</c:v>
                </c:pt>
                <c:pt idx="225">
                  <c:v>2067.3540000000003</c:v>
                </c:pt>
                <c:pt idx="226">
                  <c:v>2077.3510000000001</c:v>
                </c:pt>
                <c:pt idx="227">
                  <c:v>2087.346</c:v>
                </c:pt>
                <c:pt idx="228">
                  <c:v>2097.3440000000001</c:v>
                </c:pt>
                <c:pt idx="229">
                  <c:v>2107.3450000000003</c:v>
                </c:pt>
                <c:pt idx="230">
                  <c:v>2117.3490000000002</c:v>
                </c:pt>
                <c:pt idx="231">
                  <c:v>2127.3500000000004</c:v>
                </c:pt>
                <c:pt idx="232">
                  <c:v>2137.3530000000001</c:v>
                </c:pt>
                <c:pt idx="233">
                  <c:v>2147.3520000000003</c:v>
                </c:pt>
                <c:pt idx="234">
                  <c:v>2157.3500000000004</c:v>
                </c:pt>
                <c:pt idx="235">
                  <c:v>2167.3540000000003</c:v>
                </c:pt>
                <c:pt idx="236">
                  <c:v>2177.355</c:v>
                </c:pt>
                <c:pt idx="237">
                  <c:v>2187.3510000000001</c:v>
                </c:pt>
                <c:pt idx="238">
                  <c:v>2197.3490000000002</c:v>
                </c:pt>
                <c:pt idx="239">
                  <c:v>2207.3490000000002</c:v>
                </c:pt>
                <c:pt idx="240">
                  <c:v>2217.3510000000001</c:v>
                </c:pt>
                <c:pt idx="241">
                  <c:v>2227.36</c:v>
                </c:pt>
                <c:pt idx="242">
                  <c:v>2237.3590000000004</c:v>
                </c:pt>
                <c:pt idx="243">
                  <c:v>2247.357</c:v>
                </c:pt>
                <c:pt idx="244">
                  <c:v>2257.3500000000004</c:v>
                </c:pt>
                <c:pt idx="245">
                  <c:v>2267.3580000000002</c:v>
                </c:pt>
                <c:pt idx="246">
                  <c:v>2277.3500000000004</c:v>
                </c:pt>
                <c:pt idx="247">
                  <c:v>2287.3590000000004</c:v>
                </c:pt>
                <c:pt idx="248">
                  <c:v>2297.3510000000001</c:v>
                </c:pt>
                <c:pt idx="249">
                  <c:v>2307.3530000000001</c:v>
                </c:pt>
                <c:pt idx="250">
                  <c:v>2317.3490000000002</c:v>
                </c:pt>
                <c:pt idx="251">
                  <c:v>2327.3610000000003</c:v>
                </c:pt>
                <c:pt idx="252">
                  <c:v>2337.357</c:v>
                </c:pt>
                <c:pt idx="253">
                  <c:v>2347.3530000000001</c:v>
                </c:pt>
                <c:pt idx="254">
                  <c:v>2357.3490000000002</c:v>
                </c:pt>
                <c:pt idx="255">
                  <c:v>2367.3470000000002</c:v>
                </c:pt>
                <c:pt idx="256">
                  <c:v>2377.3560000000002</c:v>
                </c:pt>
                <c:pt idx="257">
                  <c:v>2387.3510000000001</c:v>
                </c:pt>
                <c:pt idx="258">
                  <c:v>2397.3470000000002</c:v>
                </c:pt>
                <c:pt idx="259">
                  <c:v>2407.3470000000002</c:v>
                </c:pt>
                <c:pt idx="260">
                  <c:v>2417.3560000000002</c:v>
                </c:pt>
                <c:pt idx="261">
                  <c:v>2427.3540000000003</c:v>
                </c:pt>
                <c:pt idx="262">
                  <c:v>2437.357</c:v>
                </c:pt>
                <c:pt idx="263">
                  <c:v>2447.3510000000001</c:v>
                </c:pt>
                <c:pt idx="264">
                  <c:v>2457.355</c:v>
                </c:pt>
                <c:pt idx="265">
                  <c:v>2467.3470000000002</c:v>
                </c:pt>
                <c:pt idx="266">
                  <c:v>2477.348</c:v>
                </c:pt>
                <c:pt idx="267">
                  <c:v>2487.3540000000003</c:v>
                </c:pt>
                <c:pt idx="268">
                  <c:v>2497.3610000000003</c:v>
                </c:pt>
                <c:pt idx="269">
                  <c:v>2507.3470000000002</c:v>
                </c:pt>
                <c:pt idx="270">
                  <c:v>2517.3510000000001</c:v>
                </c:pt>
                <c:pt idx="271">
                  <c:v>2527.3470000000002</c:v>
                </c:pt>
                <c:pt idx="272">
                  <c:v>2537.3610000000003</c:v>
                </c:pt>
                <c:pt idx="273">
                  <c:v>2547.3520000000003</c:v>
                </c:pt>
                <c:pt idx="274">
                  <c:v>2557.348</c:v>
                </c:pt>
                <c:pt idx="275">
                  <c:v>2567.348</c:v>
                </c:pt>
                <c:pt idx="276">
                  <c:v>2577.3470000000002</c:v>
                </c:pt>
                <c:pt idx="277">
                  <c:v>2587.3560000000002</c:v>
                </c:pt>
                <c:pt idx="278">
                  <c:v>2597.3500000000004</c:v>
                </c:pt>
                <c:pt idx="279">
                  <c:v>2607.357</c:v>
                </c:pt>
                <c:pt idx="280">
                  <c:v>2617.3530000000001</c:v>
                </c:pt>
                <c:pt idx="281">
                  <c:v>2627.36</c:v>
                </c:pt>
                <c:pt idx="282">
                  <c:v>2637.3610000000003</c:v>
                </c:pt>
                <c:pt idx="283">
                  <c:v>2647.3590000000004</c:v>
                </c:pt>
                <c:pt idx="284">
                  <c:v>2657.3560000000002</c:v>
                </c:pt>
                <c:pt idx="285">
                  <c:v>2667.3500000000004</c:v>
                </c:pt>
                <c:pt idx="286">
                  <c:v>2677.348</c:v>
                </c:pt>
                <c:pt idx="287">
                  <c:v>2687.355</c:v>
                </c:pt>
                <c:pt idx="288">
                  <c:v>2697.3530000000001</c:v>
                </c:pt>
                <c:pt idx="289">
                  <c:v>2707.348</c:v>
                </c:pt>
                <c:pt idx="290">
                  <c:v>2717.3530000000001</c:v>
                </c:pt>
                <c:pt idx="291">
                  <c:v>2727.3580000000002</c:v>
                </c:pt>
                <c:pt idx="292">
                  <c:v>2737.3580000000002</c:v>
                </c:pt>
                <c:pt idx="293">
                  <c:v>2747.3610000000003</c:v>
                </c:pt>
                <c:pt idx="294">
                  <c:v>2757.355</c:v>
                </c:pt>
                <c:pt idx="295">
                  <c:v>2767.3520000000003</c:v>
                </c:pt>
                <c:pt idx="296">
                  <c:v>2777.3500000000004</c:v>
                </c:pt>
                <c:pt idx="297">
                  <c:v>2787.3630000000003</c:v>
                </c:pt>
                <c:pt idx="298">
                  <c:v>2797.3540000000003</c:v>
                </c:pt>
                <c:pt idx="299">
                  <c:v>2807.3530000000001</c:v>
                </c:pt>
                <c:pt idx="300">
                  <c:v>2817.3490000000002</c:v>
                </c:pt>
                <c:pt idx="301">
                  <c:v>2827.36</c:v>
                </c:pt>
                <c:pt idx="302">
                  <c:v>2837.3620000000001</c:v>
                </c:pt>
                <c:pt idx="303">
                  <c:v>2847.355</c:v>
                </c:pt>
                <c:pt idx="304">
                  <c:v>2857.3560000000002</c:v>
                </c:pt>
                <c:pt idx="305">
                  <c:v>2867.357</c:v>
                </c:pt>
                <c:pt idx="306">
                  <c:v>2877.3590000000004</c:v>
                </c:pt>
                <c:pt idx="307">
                  <c:v>2887.3630000000003</c:v>
                </c:pt>
                <c:pt idx="308">
                  <c:v>2897.3540000000003</c:v>
                </c:pt>
                <c:pt idx="309">
                  <c:v>2907.3530000000001</c:v>
                </c:pt>
                <c:pt idx="310">
                  <c:v>2917.3510000000001</c:v>
                </c:pt>
                <c:pt idx="311">
                  <c:v>2927.3610000000003</c:v>
                </c:pt>
                <c:pt idx="312">
                  <c:v>2937.3580000000002</c:v>
                </c:pt>
                <c:pt idx="313">
                  <c:v>2947.3560000000002</c:v>
                </c:pt>
                <c:pt idx="314">
                  <c:v>2957.3590000000004</c:v>
                </c:pt>
                <c:pt idx="315">
                  <c:v>2967.3540000000003</c:v>
                </c:pt>
                <c:pt idx="316">
                  <c:v>2977.357</c:v>
                </c:pt>
                <c:pt idx="317">
                  <c:v>2987.3650000000002</c:v>
                </c:pt>
                <c:pt idx="318">
                  <c:v>2997.3560000000002</c:v>
                </c:pt>
                <c:pt idx="319">
                  <c:v>3007.3580000000002</c:v>
                </c:pt>
                <c:pt idx="320">
                  <c:v>3017.3560000000002</c:v>
                </c:pt>
                <c:pt idx="321">
                  <c:v>3027.3520000000003</c:v>
                </c:pt>
                <c:pt idx="322">
                  <c:v>3037.3590000000004</c:v>
                </c:pt>
                <c:pt idx="323">
                  <c:v>3047.3630000000003</c:v>
                </c:pt>
                <c:pt idx="324">
                  <c:v>3057.3540000000003</c:v>
                </c:pt>
                <c:pt idx="325">
                  <c:v>3067.364</c:v>
                </c:pt>
                <c:pt idx="326">
                  <c:v>3077.3560000000002</c:v>
                </c:pt>
                <c:pt idx="327">
                  <c:v>3087.3630000000003</c:v>
                </c:pt>
                <c:pt idx="328">
                  <c:v>3097.3520000000003</c:v>
                </c:pt>
                <c:pt idx="329">
                  <c:v>3107.364</c:v>
                </c:pt>
                <c:pt idx="330">
                  <c:v>3117.366</c:v>
                </c:pt>
                <c:pt idx="331">
                  <c:v>3127.3540000000003</c:v>
                </c:pt>
                <c:pt idx="332">
                  <c:v>3137.355</c:v>
                </c:pt>
                <c:pt idx="333">
                  <c:v>3147.3560000000002</c:v>
                </c:pt>
                <c:pt idx="334">
                  <c:v>3157.3540000000003</c:v>
                </c:pt>
                <c:pt idx="335">
                  <c:v>3167.3650000000002</c:v>
                </c:pt>
                <c:pt idx="336">
                  <c:v>3177.3630000000003</c:v>
                </c:pt>
                <c:pt idx="337">
                  <c:v>3187.3590000000004</c:v>
                </c:pt>
                <c:pt idx="338">
                  <c:v>3197.3540000000003</c:v>
                </c:pt>
                <c:pt idx="339">
                  <c:v>3207.3530000000001</c:v>
                </c:pt>
                <c:pt idx="340">
                  <c:v>3217.3630000000003</c:v>
                </c:pt>
                <c:pt idx="341">
                  <c:v>3227.366</c:v>
                </c:pt>
                <c:pt idx="342">
                  <c:v>3237.36</c:v>
                </c:pt>
                <c:pt idx="343">
                  <c:v>3247.36</c:v>
                </c:pt>
                <c:pt idx="344">
                  <c:v>3257.3580000000002</c:v>
                </c:pt>
                <c:pt idx="345">
                  <c:v>3267.36</c:v>
                </c:pt>
                <c:pt idx="346">
                  <c:v>3277.357</c:v>
                </c:pt>
                <c:pt idx="347">
                  <c:v>3287.3580000000002</c:v>
                </c:pt>
                <c:pt idx="348">
                  <c:v>3297.3560000000002</c:v>
                </c:pt>
                <c:pt idx="349">
                  <c:v>3307.357</c:v>
                </c:pt>
                <c:pt idx="350">
                  <c:v>3317.3620000000001</c:v>
                </c:pt>
                <c:pt idx="351">
                  <c:v>3327.3580000000002</c:v>
                </c:pt>
                <c:pt idx="352">
                  <c:v>3337.357</c:v>
                </c:pt>
                <c:pt idx="353">
                  <c:v>3347.3679999999999</c:v>
                </c:pt>
                <c:pt idx="354">
                  <c:v>3357.3700000000003</c:v>
                </c:pt>
                <c:pt idx="355">
                  <c:v>3367.3630000000003</c:v>
                </c:pt>
                <c:pt idx="356">
                  <c:v>3377.357</c:v>
                </c:pt>
                <c:pt idx="357">
                  <c:v>3387.3620000000001</c:v>
                </c:pt>
                <c:pt idx="358">
                  <c:v>3397.3700000000003</c:v>
                </c:pt>
                <c:pt idx="359">
                  <c:v>3407.36</c:v>
                </c:pt>
                <c:pt idx="360">
                  <c:v>3417.3620000000001</c:v>
                </c:pt>
                <c:pt idx="361">
                  <c:v>3427.3710000000001</c:v>
                </c:pt>
                <c:pt idx="362">
                  <c:v>3437.3680000000004</c:v>
                </c:pt>
                <c:pt idx="363">
                  <c:v>3447.366</c:v>
                </c:pt>
                <c:pt idx="364">
                  <c:v>3457.3630000000003</c:v>
                </c:pt>
                <c:pt idx="365">
                  <c:v>3467.357</c:v>
                </c:pt>
                <c:pt idx="366">
                  <c:v>3477.3670000000002</c:v>
                </c:pt>
                <c:pt idx="367">
                  <c:v>3487.3590000000004</c:v>
                </c:pt>
                <c:pt idx="368">
                  <c:v>3497.357</c:v>
                </c:pt>
                <c:pt idx="369">
                  <c:v>3507.357</c:v>
                </c:pt>
                <c:pt idx="370">
                  <c:v>3517.3590000000004</c:v>
                </c:pt>
                <c:pt idx="371">
                  <c:v>3527.357</c:v>
                </c:pt>
                <c:pt idx="372">
                  <c:v>3537.3590000000004</c:v>
                </c:pt>
                <c:pt idx="373">
                  <c:v>3547.3710000000001</c:v>
                </c:pt>
                <c:pt idx="374">
                  <c:v>3557.3680000000004</c:v>
                </c:pt>
                <c:pt idx="375">
                  <c:v>3567.3649999999998</c:v>
                </c:pt>
                <c:pt idx="376">
                  <c:v>3577.3609999999999</c:v>
                </c:pt>
                <c:pt idx="377">
                  <c:v>3587.37</c:v>
                </c:pt>
                <c:pt idx="378">
                  <c:v>3597.366</c:v>
                </c:pt>
                <c:pt idx="379">
                  <c:v>3607.3609999999999</c:v>
                </c:pt>
                <c:pt idx="380">
                  <c:v>3617.37</c:v>
                </c:pt>
                <c:pt idx="381">
                  <c:v>3627.3600000000006</c:v>
                </c:pt>
                <c:pt idx="382">
                  <c:v>3637.3640000000005</c:v>
                </c:pt>
                <c:pt idx="383">
                  <c:v>3647.366</c:v>
                </c:pt>
                <c:pt idx="384">
                  <c:v>3657.3640000000005</c:v>
                </c:pt>
                <c:pt idx="385">
                  <c:v>3667.3580000000002</c:v>
                </c:pt>
                <c:pt idx="386">
                  <c:v>3677.3680000000004</c:v>
                </c:pt>
                <c:pt idx="387">
                  <c:v>3687.3649999999998</c:v>
                </c:pt>
                <c:pt idx="388">
                  <c:v>3697.3690000000006</c:v>
                </c:pt>
                <c:pt idx="389">
                  <c:v>3707.37</c:v>
                </c:pt>
                <c:pt idx="390">
                  <c:v>3717.3690000000006</c:v>
                </c:pt>
                <c:pt idx="391">
                  <c:v>3727.3690000000006</c:v>
                </c:pt>
                <c:pt idx="392">
                  <c:v>3737.3630000000003</c:v>
                </c:pt>
                <c:pt idx="393">
                  <c:v>3747.3720000000003</c:v>
                </c:pt>
                <c:pt idx="394">
                  <c:v>3757.3670000000002</c:v>
                </c:pt>
                <c:pt idx="395">
                  <c:v>3767.366</c:v>
                </c:pt>
                <c:pt idx="396">
                  <c:v>3777.3730000000005</c:v>
                </c:pt>
                <c:pt idx="397">
                  <c:v>3787.3670000000002</c:v>
                </c:pt>
                <c:pt idx="398">
                  <c:v>3797.375</c:v>
                </c:pt>
                <c:pt idx="399">
                  <c:v>3807.3739999999998</c:v>
                </c:pt>
                <c:pt idx="400">
                  <c:v>3817.3730000000005</c:v>
                </c:pt>
                <c:pt idx="401">
                  <c:v>3827.375</c:v>
                </c:pt>
                <c:pt idx="402">
                  <c:v>3837.3630000000003</c:v>
                </c:pt>
                <c:pt idx="403">
                  <c:v>3847.3640000000005</c:v>
                </c:pt>
                <c:pt idx="404">
                  <c:v>3857.3720000000003</c:v>
                </c:pt>
                <c:pt idx="405">
                  <c:v>3867.3649999999998</c:v>
                </c:pt>
                <c:pt idx="406">
                  <c:v>3877.37</c:v>
                </c:pt>
                <c:pt idx="407">
                  <c:v>3887.366</c:v>
                </c:pt>
                <c:pt idx="408">
                  <c:v>3897.3630000000003</c:v>
                </c:pt>
                <c:pt idx="409">
                  <c:v>3907.366</c:v>
                </c:pt>
                <c:pt idx="410">
                  <c:v>3917.3739999999998</c:v>
                </c:pt>
                <c:pt idx="411">
                  <c:v>3927.3640000000005</c:v>
                </c:pt>
                <c:pt idx="412">
                  <c:v>3937.3620000000001</c:v>
                </c:pt>
                <c:pt idx="413">
                  <c:v>3947.3609999999999</c:v>
                </c:pt>
                <c:pt idx="414">
                  <c:v>3957.3609999999999</c:v>
                </c:pt>
                <c:pt idx="415">
                  <c:v>3967.3760000000002</c:v>
                </c:pt>
                <c:pt idx="416">
                  <c:v>3977.375</c:v>
                </c:pt>
                <c:pt idx="417">
                  <c:v>3987.3609999999999</c:v>
                </c:pt>
                <c:pt idx="418">
                  <c:v>3997.3670000000002</c:v>
                </c:pt>
                <c:pt idx="419">
                  <c:v>4007.3690000000006</c:v>
                </c:pt>
                <c:pt idx="420">
                  <c:v>4017.375</c:v>
                </c:pt>
                <c:pt idx="421">
                  <c:v>4027.3739999999998</c:v>
                </c:pt>
                <c:pt idx="422">
                  <c:v>4037.375</c:v>
                </c:pt>
                <c:pt idx="423">
                  <c:v>4047.3640000000005</c:v>
                </c:pt>
                <c:pt idx="424">
                  <c:v>4057.3760000000002</c:v>
                </c:pt>
                <c:pt idx="425">
                  <c:v>4067.3690000000006</c:v>
                </c:pt>
                <c:pt idx="426">
                  <c:v>4077.3649999999998</c:v>
                </c:pt>
                <c:pt idx="427">
                  <c:v>4087.3760000000002</c:v>
                </c:pt>
                <c:pt idx="428">
                  <c:v>4097.3710000000001</c:v>
                </c:pt>
                <c:pt idx="429">
                  <c:v>4107.3710000000001</c:v>
                </c:pt>
                <c:pt idx="430">
                  <c:v>4117.3649999999998</c:v>
                </c:pt>
                <c:pt idx="431">
                  <c:v>4127.3739999999998</c:v>
                </c:pt>
                <c:pt idx="432">
                  <c:v>4137.3710000000001</c:v>
                </c:pt>
                <c:pt idx="433">
                  <c:v>4147.3680000000004</c:v>
                </c:pt>
                <c:pt idx="434">
                  <c:v>4157.3620000000001</c:v>
                </c:pt>
                <c:pt idx="435">
                  <c:v>4167.3720000000003</c:v>
                </c:pt>
                <c:pt idx="436">
                  <c:v>4177.3770000000004</c:v>
                </c:pt>
                <c:pt idx="437">
                  <c:v>4187.3739999999998</c:v>
                </c:pt>
                <c:pt idx="438">
                  <c:v>4197.3780000000006</c:v>
                </c:pt>
                <c:pt idx="439">
                  <c:v>4207.3680000000004</c:v>
                </c:pt>
                <c:pt idx="440">
                  <c:v>4217.3690000000006</c:v>
                </c:pt>
                <c:pt idx="441">
                  <c:v>4227.3730000000005</c:v>
                </c:pt>
                <c:pt idx="442">
                  <c:v>4237.375</c:v>
                </c:pt>
                <c:pt idx="443">
                  <c:v>4247.366</c:v>
                </c:pt>
                <c:pt idx="444">
                  <c:v>4257.3640000000005</c:v>
                </c:pt>
                <c:pt idx="445">
                  <c:v>4267.3770000000004</c:v>
                </c:pt>
                <c:pt idx="446">
                  <c:v>4277.3710000000001</c:v>
                </c:pt>
                <c:pt idx="447">
                  <c:v>4287.3670000000002</c:v>
                </c:pt>
                <c:pt idx="448">
                  <c:v>4297.3649999999998</c:v>
                </c:pt>
                <c:pt idx="449">
                  <c:v>4307.3780000000006</c:v>
                </c:pt>
                <c:pt idx="450">
                  <c:v>4317.37</c:v>
                </c:pt>
                <c:pt idx="451">
                  <c:v>4327.3640000000005</c:v>
                </c:pt>
                <c:pt idx="452">
                  <c:v>4337.3739999999998</c:v>
                </c:pt>
                <c:pt idx="453">
                  <c:v>4347.3670000000002</c:v>
                </c:pt>
                <c:pt idx="454">
                  <c:v>4357.3780000000006</c:v>
                </c:pt>
                <c:pt idx="455">
                  <c:v>4367.3780000000006</c:v>
                </c:pt>
                <c:pt idx="456">
                  <c:v>4377.3670000000002</c:v>
                </c:pt>
                <c:pt idx="457">
                  <c:v>4387.3739999999998</c:v>
                </c:pt>
                <c:pt idx="458">
                  <c:v>4397.3640000000005</c:v>
                </c:pt>
                <c:pt idx="459">
                  <c:v>4407.3760000000002</c:v>
                </c:pt>
                <c:pt idx="460">
                  <c:v>4417.3739999999998</c:v>
                </c:pt>
                <c:pt idx="461">
                  <c:v>4427.3780000000006</c:v>
                </c:pt>
                <c:pt idx="462">
                  <c:v>4437.3680000000004</c:v>
                </c:pt>
                <c:pt idx="463">
                  <c:v>4447.3649999999998</c:v>
                </c:pt>
                <c:pt idx="464">
                  <c:v>4457.3640000000005</c:v>
                </c:pt>
                <c:pt idx="465">
                  <c:v>4467.366</c:v>
                </c:pt>
                <c:pt idx="466">
                  <c:v>4477.3649999999998</c:v>
                </c:pt>
                <c:pt idx="467">
                  <c:v>4487.3789999999999</c:v>
                </c:pt>
                <c:pt idx="468">
                  <c:v>4497.3760000000002</c:v>
                </c:pt>
                <c:pt idx="469">
                  <c:v>4507.3720000000003</c:v>
                </c:pt>
                <c:pt idx="470">
                  <c:v>4517.3710000000001</c:v>
                </c:pt>
                <c:pt idx="471">
                  <c:v>4527.3670000000002</c:v>
                </c:pt>
                <c:pt idx="472">
                  <c:v>4537.3739999999998</c:v>
                </c:pt>
                <c:pt idx="473">
                  <c:v>4547.3760000000002</c:v>
                </c:pt>
                <c:pt idx="474">
                  <c:v>4557.3649999999998</c:v>
                </c:pt>
                <c:pt idx="475">
                  <c:v>4567.3670000000002</c:v>
                </c:pt>
                <c:pt idx="476">
                  <c:v>4577.366</c:v>
                </c:pt>
                <c:pt idx="477">
                  <c:v>4587.3789999999999</c:v>
                </c:pt>
                <c:pt idx="478">
                  <c:v>4597.3760000000002</c:v>
                </c:pt>
                <c:pt idx="479">
                  <c:v>4607.3760000000002</c:v>
                </c:pt>
                <c:pt idx="480">
                  <c:v>4617.3690000000006</c:v>
                </c:pt>
                <c:pt idx="481">
                  <c:v>4627.3649999999998</c:v>
                </c:pt>
                <c:pt idx="482">
                  <c:v>4637.3649999999998</c:v>
                </c:pt>
                <c:pt idx="483">
                  <c:v>4647.3670000000002</c:v>
                </c:pt>
                <c:pt idx="484">
                  <c:v>4657.3710000000001</c:v>
                </c:pt>
                <c:pt idx="485">
                  <c:v>4667.38</c:v>
                </c:pt>
                <c:pt idx="486">
                  <c:v>4677.3770000000004</c:v>
                </c:pt>
                <c:pt idx="487">
                  <c:v>4687.3720000000003</c:v>
                </c:pt>
                <c:pt idx="488">
                  <c:v>4697.3649999999998</c:v>
                </c:pt>
                <c:pt idx="489">
                  <c:v>4707.3770000000004</c:v>
                </c:pt>
                <c:pt idx="490">
                  <c:v>4717.3690000000006</c:v>
                </c:pt>
                <c:pt idx="491">
                  <c:v>4727.3670000000002</c:v>
                </c:pt>
                <c:pt idx="492">
                  <c:v>4737.3789999999999</c:v>
                </c:pt>
                <c:pt idx="493">
                  <c:v>4747.375</c:v>
                </c:pt>
                <c:pt idx="494">
                  <c:v>4757.3770000000004</c:v>
                </c:pt>
                <c:pt idx="495">
                  <c:v>4767.366</c:v>
                </c:pt>
                <c:pt idx="496">
                  <c:v>4777.3690000000006</c:v>
                </c:pt>
                <c:pt idx="497">
                  <c:v>4787.366</c:v>
                </c:pt>
                <c:pt idx="498">
                  <c:v>4797.3720000000003</c:v>
                </c:pt>
                <c:pt idx="499">
                  <c:v>4807.38</c:v>
                </c:pt>
                <c:pt idx="500">
                  <c:v>4817.3720000000003</c:v>
                </c:pt>
                <c:pt idx="501">
                  <c:v>4827.3810000000003</c:v>
                </c:pt>
                <c:pt idx="502">
                  <c:v>4837.3780000000006</c:v>
                </c:pt>
                <c:pt idx="503">
                  <c:v>4847.3760000000002</c:v>
                </c:pt>
                <c:pt idx="504">
                  <c:v>4857.3739999999998</c:v>
                </c:pt>
                <c:pt idx="505">
                  <c:v>4867.3770000000004</c:v>
                </c:pt>
                <c:pt idx="506">
                  <c:v>4877.3730000000005</c:v>
                </c:pt>
                <c:pt idx="507">
                  <c:v>4887.3730000000005</c:v>
                </c:pt>
                <c:pt idx="508">
                  <c:v>4897.3710000000001</c:v>
                </c:pt>
                <c:pt idx="509">
                  <c:v>4907.3829999999998</c:v>
                </c:pt>
                <c:pt idx="510">
                  <c:v>4917.3810000000003</c:v>
                </c:pt>
                <c:pt idx="511">
                  <c:v>4927.3720000000003</c:v>
                </c:pt>
                <c:pt idx="512">
                  <c:v>4937.3820000000005</c:v>
                </c:pt>
                <c:pt idx="513">
                  <c:v>4947.3780000000006</c:v>
                </c:pt>
                <c:pt idx="514">
                  <c:v>4957.3760000000002</c:v>
                </c:pt>
                <c:pt idx="515">
                  <c:v>4967.3760000000002</c:v>
                </c:pt>
                <c:pt idx="516">
                  <c:v>4977.3850000000002</c:v>
                </c:pt>
                <c:pt idx="517">
                  <c:v>4987.375</c:v>
                </c:pt>
                <c:pt idx="518">
                  <c:v>4997.3789999999999</c:v>
                </c:pt>
                <c:pt idx="519">
                  <c:v>5007.3860000000004</c:v>
                </c:pt>
                <c:pt idx="520">
                  <c:v>5017.3780000000006</c:v>
                </c:pt>
                <c:pt idx="521">
                  <c:v>5027.384</c:v>
                </c:pt>
                <c:pt idx="522">
                  <c:v>5037.3780000000006</c:v>
                </c:pt>
                <c:pt idx="523">
                  <c:v>5047.38</c:v>
                </c:pt>
                <c:pt idx="524">
                  <c:v>5057.3720000000003</c:v>
                </c:pt>
                <c:pt idx="525">
                  <c:v>5067.3860000000004</c:v>
                </c:pt>
                <c:pt idx="526">
                  <c:v>5077.3780000000006</c:v>
                </c:pt>
                <c:pt idx="527">
                  <c:v>5087.3739999999998</c:v>
                </c:pt>
                <c:pt idx="528">
                  <c:v>5097.3730000000005</c:v>
                </c:pt>
                <c:pt idx="529">
                  <c:v>5107.3850000000002</c:v>
                </c:pt>
                <c:pt idx="530">
                  <c:v>5117.3810000000003</c:v>
                </c:pt>
                <c:pt idx="531">
                  <c:v>5127.3780000000006</c:v>
                </c:pt>
                <c:pt idx="532">
                  <c:v>5137.3860000000004</c:v>
                </c:pt>
                <c:pt idx="533">
                  <c:v>5147.3900000000003</c:v>
                </c:pt>
                <c:pt idx="534">
                  <c:v>5157.3780000000006</c:v>
                </c:pt>
                <c:pt idx="535">
                  <c:v>5167.3869999999997</c:v>
                </c:pt>
                <c:pt idx="536">
                  <c:v>5177.3890000000001</c:v>
                </c:pt>
                <c:pt idx="537">
                  <c:v>5187.3780000000006</c:v>
                </c:pt>
                <c:pt idx="538">
                  <c:v>5197.3810000000003</c:v>
                </c:pt>
                <c:pt idx="539">
                  <c:v>5207.3890000000001</c:v>
                </c:pt>
                <c:pt idx="540">
                  <c:v>5217.3869999999997</c:v>
                </c:pt>
                <c:pt idx="541">
                  <c:v>5227.3860000000004</c:v>
                </c:pt>
                <c:pt idx="542">
                  <c:v>5237.3829999999998</c:v>
                </c:pt>
                <c:pt idx="543">
                  <c:v>5247.3850000000002</c:v>
                </c:pt>
                <c:pt idx="544">
                  <c:v>5257.3810000000003</c:v>
                </c:pt>
                <c:pt idx="545">
                  <c:v>5267.375</c:v>
                </c:pt>
                <c:pt idx="546">
                  <c:v>5277.3879999999999</c:v>
                </c:pt>
                <c:pt idx="547">
                  <c:v>5287.3850000000002</c:v>
                </c:pt>
                <c:pt idx="548">
                  <c:v>5297.3789999999999</c:v>
                </c:pt>
                <c:pt idx="549">
                  <c:v>5307.3890000000001</c:v>
                </c:pt>
                <c:pt idx="550">
                  <c:v>5317.3869999999997</c:v>
                </c:pt>
                <c:pt idx="551">
                  <c:v>5327.3820000000005</c:v>
                </c:pt>
                <c:pt idx="552">
                  <c:v>5337.3770000000004</c:v>
                </c:pt>
                <c:pt idx="553">
                  <c:v>5347.3879999999999</c:v>
                </c:pt>
                <c:pt idx="554">
                  <c:v>5357.3820000000005</c:v>
                </c:pt>
                <c:pt idx="555">
                  <c:v>5367.3789999999999</c:v>
                </c:pt>
                <c:pt idx="556">
                  <c:v>5377.3860000000004</c:v>
                </c:pt>
                <c:pt idx="557">
                  <c:v>5387.3810000000003</c:v>
                </c:pt>
                <c:pt idx="558">
                  <c:v>5397.39</c:v>
                </c:pt>
                <c:pt idx="559">
                  <c:v>5407.3810000000003</c:v>
                </c:pt>
                <c:pt idx="560">
                  <c:v>5417.3869999999997</c:v>
                </c:pt>
                <c:pt idx="561">
                  <c:v>5427.3910000000005</c:v>
                </c:pt>
                <c:pt idx="562">
                  <c:v>5437.3890000000001</c:v>
                </c:pt>
                <c:pt idx="563">
                  <c:v>5447.3810000000003</c:v>
                </c:pt>
                <c:pt idx="564">
                  <c:v>5457.3820000000005</c:v>
                </c:pt>
                <c:pt idx="565">
                  <c:v>5467.39</c:v>
                </c:pt>
                <c:pt idx="566">
                  <c:v>5477.3789999999999</c:v>
                </c:pt>
                <c:pt idx="567">
                  <c:v>5487.3910000000005</c:v>
                </c:pt>
                <c:pt idx="568">
                  <c:v>5497.3919999999998</c:v>
                </c:pt>
                <c:pt idx="569">
                  <c:v>5507.3869999999997</c:v>
                </c:pt>
                <c:pt idx="570">
                  <c:v>5517.3910000000005</c:v>
                </c:pt>
                <c:pt idx="571">
                  <c:v>5527.3890000000001</c:v>
                </c:pt>
                <c:pt idx="572">
                  <c:v>5537.3910000000005</c:v>
                </c:pt>
                <c:pt idx="573">
                  <c:v>5547.3829999999998</c:v>
                </c:pt>
                <c:pt idx="574">
                  <c:v>5557.3910000000005</c:v>
                </c:pt>
                <c:pt idx="575">
                  <c:v>5567.3810000000003</c:v>
                </c:pt>
                <c:pt idx="576">
                  <c:v>5577.3780000000006</c:v>
                </c:pt>
                <c:pt idx="577">
                  <c:v>5587.3890000000001</c:v>
                </c:pt>
                <c:pt idx="578">
                  <c:v>5597.3879999999999</c:v>
                </c:pt>
                <c:pt idx="579">
                  <c:v>5607.384</c:v>
                </c:pt>
                <c:pt idx="580">
                  <c:v>5617.3829999999998</c:v>
                </c:pt>
                <c:pt idx="581">
                  <c:v>5627.38</c:v>
                </c:pt>
                <c:pt idx="582">
                  <c:v>5637.3780000000006</c:v>
                </c:pt>
                <c:pt idx="583">
                  <c:v>5647.3860000000004</c:v>
                </c:pt>
                <c:pt idx="584">
                  <c:v>5657.3810000000003</c:v>
                </c:pt>
                <c:pt idx="585">
                  <c:v>5667.393</c:v>
                </c:pt>
                <c:pt idx="586">
                  <c:v>5677.3910000000005</c:v>
                </c:pt>
                <c:pt idx="587">
                  <c:v>5687.3890000000001</c:v>
                </c:pt>
                <c:pt idx="588">
                  <c:v>5697.3869999999997</c:v>
                </c:pt>
                <c:pt idx="589">
                  <c:v>5707.384</c:v>
                </c:pt>
                <c:pt idx="590">
                  <c:v>5717.39</c:v>
                </c:pt>
                <c:pt idx="591">
                  <c:v>5727.3810000000003</c:v>
                </c:pt>
                <c:pt idx="592">
                  <c:v>5737.3850000000002</c:v>
                </c:pt>
                <c:pt idx="593">
                  <c:v>5747.3919999999998</c:v>
                </c:pt>
                <c:pt idx="594">
                  <c:v>5757.3940000000002</c:v>
                </c:pt>
                <c:pt idx="595">
                  <c:v>5767.3860000000004</c:v>
                </c:pt>
                <c:pt idx="596">
                  <c:v>5777.38</c:v>
                </c:pt>
                <c:pt idx="597">
                  <c:v>5787.393</c:v>
                </c:pt>
                <c:pt idx="598">
                  <c:v>5797.38</c:v>
                </c:pt>
                <c:pt idx="599">
                  <c:v>5807.3810000000003</c:v>
                </c:pt>
                <c:pt idx="600">
                  <c:v>5817.384</c:v>
                </c:pt>
                <c:pt idx="601">
                  <c:v>5827.38</c:v>
                </c:pt>
                <c:pt idx="602">
                  <c:v>5837.38</c:v>
                </c:pt>
                <c:pt idx="603">
                  <c:v>5847.39</c:v>
                </c:pt>
                <c:pt idx="604">
                  <c:v>5857.3879999999999</c:v>
                </c:pt>
                <c:pt idx="605">
                  <c:v>5867.3850000000002</c:v>
                </c:pt>
                <c:pt idx="606">
                  <c:v>5877.3810000000003</c:v>
                </c:pt>
                <c:pt idx="607">
                  <c:v>5887.3940000000002</c:v>
                </c:pt>
                <c:pt idx="608">
                  <c:v>5897.3860000000004</c:v>
                </c:pt>
                <c:pt idx="609">
                  <c:v>5907.3879999999999</c:v>
                </c:pt>
                <c:pt idx="610">
                  <c:v>5917.3910000000005</c:v>
                </c:pt>
                <c:pt idx="611">
                  <c:v>5927.3860000000004</c:v>
                </c:pt>
                <c:pt idx="612">
                  <c:v>5937.3919999999998</c:v>
                </c:pt>
                <c:pt idx="613">
                  <c:v>5947.3850000000002</c:v>
                </c:pt>
                <c:pt idx="614">
                  <c:v>5957.3919999999998</c:v>
                </c:pt>
                <c:pt idx="615">
                  <c:v>5967.3940000000002</c:v>
                </c:pt>
                <c:pt idx="616">
                  <c:v>5977.3850000000002</c:v>
                </c:pt>
                <c:pt idx="617">
                  <c:v>5987.3910000000005</c:v>
                </c:pt>
                <c:pt idx="618">
                  <c:v>5997.3959999999997</c:v>
                </c:pt>
                <c:pt idx="619">
                  <c:v>6007.3829999999998</c:v>
                </c:pt>
                <c:pt idx="620">
                  <c:v>6017.3829999999998</c:v>
                </c:pt>
                <c:pt idx="621">
                  <c:v>6027.3820000000005</c:v>
                </c:pt>
                <c:pt idx="622">
                  <c:v>6037.3820000000005</c:v>
                </c:pt>
                <c:pt idx="623">
                  <c:v>6047.3910000000005</c:v>
                </c:pt>
                <c:pt idx="624">
                  <c:v>6057.39</c:v>
                </c:pt>
                <c:pt idx="625">
                  <c:v>6067.3919999999998</c:v>
                </c:pt>
                <c:pt idx="626">
                  <c:v>6077.3869999999997</c:v>
                </c:pt>
                <c:pt idx="627">
                  <c:v>6087.3869999999997</c:v>
                </c:pt>
                <c:pt idx="628">
                  <c:v>6097.3959999999997</c:v>
                </c:pt>
                <c:pt idx="629">
                  <c:v>6107.3890000000001</c:v>
                </c:pt>
                <c:pt idx="630">
                  <c:v>6117.3829999999998</c:v>
                </c:pt>
                <c:pt idx="631">
                  <c:v>6127.3890000000001</c:v>
                </c:pt>
                <c:pt idx="632">
                  <c:v>6137.3820000000005</c:v>
                </c:pt>
                <c:pt idx="633">
                  <c:v>6147.3950000000004</c:v>
                </c:pt>
                <c:pt idx="634">
                  <c:v>6157.3879999999999</c:v>
                </c:pt>
                <c:pt idx="635">
                  <c:v>6167.3810000000003</c:v>
                </c:pt>
                <c:pt idx="636">
                  <c:v>6177.3869999999997</c:v>
                </c:pt>
                <c:pt idx="637">
                  <c:v>6187.3950000000004</c:v>
                </c:pt>
                <c:pt idx="638">
                  <c:v>6197.39</c:v>
                </c:pt>
                <c:pt idx="639">
                  <c:v>6207.3879999999999</c:v>
                </c:pt>
                <c:pt idx="640">
                  <c:v>6217.3959999999997</c:v>
                </c:pt>
                <c:pt idx="641">
                  <c:v>6227.3879999999999</c:v>
                </c:pt>
                <c:pt idx="642">
                  <c:v>6237.3850000000002</c:v>
                </c:pt>
                <c:pt idx="643">
                  <c:v>6247.3820000000005</c:v>
                </c:pt>
                <c:pt idx="644">
                  <c:v>6257.3940000000002</c:v>
                </c:pt>
                <c:pt idx="645">
                  <c:v>6267.3959999999997</c:v>
                </c:pt>
                <c:pt idx="646">
                  <c:v>6277.3940000000002</c:v>
                </c:pt>
                <c:pt idx="647">
                  <c:v>6287.3940000000002</c:v>
                </c:pt>
                <c:pt idx="648">
                  <c:v>6297.3820000000005</c:v>
                </c:pt>
                <c:pt idx="649">
                  <c:v>6307.3950000000004</c:v>
                </c:pt>
                <c:pt idx="650">
                  <c:v>6317.3820000000005</c:v>
                </c:pt>
                <c:pt idx="651">
                  <c:v>6327.384</c:v>
                </c:pt>
                <c:pt idx="652">
                  <c:v>6337.3860000000004</c:v>
                </c:pt>
                <c:pt idx="653">
                  <c:v>6347.39</c:v>
                </c:pt>
                <c:pt idx="654">
                  <c:v>6357.384</c:v>
                </c:pt>
                <c:pt idx="655">
                  <c:v>6367.3969999999999</c:v>
                </c:pt>
                <c:pt idx="656">
                  <c:v>6377.3829999999998</c:v>
                </c:pt>
                <c:pt idx="657">
                  <c:v>6387.3850000000002</c:v>
                </c:pt>
                <c:pt idx="658">
                  <c:v>6397.3869999999997</c:v>
                </c:pt>
                <c:pt idx="659">
                  <c:v>6407.3829999999998</c:v>
                </c:pt>
                <c:pt idx="660">
                  <c:v>6417.39</c:v>
                </c:pt>
                <c:pt idx="661">
                  <c:v>6427.3860000000004</c:v>
                </c:pt>
                <c:pt idx="662">
                  <c:v>6437.3959999999997</c:v>
                </c:pt>
                <c:pt idx="663">
                  <c:v>6447.3959999999997</c:v>
                </c:pt>
                <c:pt idx="664">
                  <c:v>6457.384</c:v>
                </c:pt>
                <c:pt idx="665">
                  <c:v>6467.3959999999997</c:v>
                </c:pt>
                <c:pt idx="666">
                  <c:v>6477.3829999999998</c:v>
                </c:pt>
                <c:pt idx="667">
                  <c:v>6487.3959999999997</c:v>
                </c:pt>
                <c:pt idx="668">
                  <c:v>6497.3969999999999</c:v>
                </c:pt>
                <c:pt idx="669">
                  <c:v>6507.3959999999997</c:v>
                </c:pt>
                <c:pt idx="670">
                  <c:v>6517.3940000000002</c:v>
                </c:pt>
                <c:pt idx="671">
                  <c:v>6527.3959999999997</c:v>
                </c:pt>
                <c:pt idx="672">
                  <c:v>6537.3820000000005</c:v>
                </c:pt>
                <c:pt idx="673">
                  <c:v>6547.3879999999999</c:v>
                </c:pt>
                <c:pt idx="674">
                  <c:v>6557.3910000000005</c:v>
                </c:pt>
                <c:pt idx="675">
                  <c:v>6567.3919999999998</c:v>
                </c:pt>
                <c:pt idx="676">
                  <c:v>6577.3940000000002</c:v>
                </c:pt>
                <c:pt idx="677">
                  <c:v>6587.3869999999997</c:v>
                </c:pt>
                <c:pt idx="678">
                  <c:v>6597.39</c:v>
                </c:pt>
                <c:pt idx="679">
                  <c:v>6607.3950000000004</c:v>
                </c:pt>
                <c:pt idx="680">
                  <c:v>6617.3879999999999</c:v>
                </c:pt>
                <c:pt idx="681">
                  <c:v>6627.393</c:v>
                </c:pt>
                <c:pt idx="682">
                  <c:v>6637.3950000000004</c:v>
                </c:pt>
                <c:pt idx="683">
                  <c:v>6647.384</c:v>
                </c:pt>
                <c:pt idx="684">
                  <c:v>6657.3890000000001</c:v>
                </c:pt>
                <c:pt idx="685">
                  <c:v>6667.3950000000004</c:v>
                </c:pt>
                <c:pt idx="686">
                  <c:v>6677.3850000000002</c:v>
                </c:pt>
                <c:pt idx="687">
                  <c:v>6687.3969999999999</c:v>
                </c:pt>
                <c:pt idx="688">
                  <c:v>6697.39</c:v>
                </c:pt>
                <c:pt idx="689">
                  <c:v>6707.3950000000004</c:v>
                </c:pt>
                <c:pt idx="690">
                  <c:v>6717.3980000000001</c:v>
                </c:pt>
                <c:pt idx="691">
                  <c:v>6727.3890000000001</c:v>
                </c:pt>
                <c:pt idx="692">
                  <c:v>6737.3969999999999</c:v>
                </c:pt>
                <c:pt idx="693">
                  <c:v>6747.4009999999998</c:v>
                </c:pt>
                <c:pt idx="694">
                  <c:v>6757.402</c:v>
                </c:pt>
                <c:pt idx="695">
                  <c:v>6767.4009999999998</c:v>
                </c:pt>
                <c:pt idx="696">
                  <c:v>6777.39</c:v>
                </c:pt>
                <c:pt idx="697">
                  <c:v>6787.39</c:v>
                </c:pt>
                <c:pt idx="698">
                  <c:v>6797.3959999999997</c:v>
                </c:pt>
                <c:pt idx="699">
                  <c:v>6807.3940000000002</c:v>
                </c:pt>
                <c:pt idx="700">
                  <c:v>6817.3919999999998</c:v>
                </c:pt>
                <c:pt idx="701">
                  <c:v>6827.3910000000005</c:v>
                </c:pt>
                <c:pt idx="702">
                  <c:v>6837.4009999999998</c:v>
                </c:pt>
                <c:pt idx="703">
                  <c:v>6847.4000000000005</c:v>
                </c:pt>
                <c:pt idx="704">
                  <c:v>6857.4049999999997</c:v>
                </c:pt>
                <c:pt idx="705">
                  <c:v>6867.393</c:v>
                </c:pt>
                <c:pt idx="706">
                  <c:v>6877.3950000000004</c:v>
                </c:pt>
                <c:pt idx="707">
                  <c:v>6887.3969999999999</c:v>
                </c:pt>
                <c:pt idx="708">
                  <c:v>6897.3940000000002</c:v>
                </c:pt>
                <c:pt idx="709">
                  <c:v>6907.4049999999997</c:v>
                </c:pt>
                <c:pt idx="710">
                  <c:v>6917.3919999999998</c:v>
                </c:pt>
                <c:pt idx="711">
                  <c:v>6927.3950000000004</c:v>
                </c:pt>
                <c:pt idx="712">
                  <c:v>6937.3910000000005</c:v>
                </c:pt>
                <c:pt idx="713">
                  <c:v>6947.3950000000004</c:v>
                </c:pt>
                <c:pt idx="714">
                  <c:v>6957.4009999999998</c:v>
                </c:pt>
                <c:pt idx="715">
                  <c:v>6967.3940000000002</c:v>
                </c:pt>
                <c:pt idx="716">
                  <c:v>6977.3940000000002</c:v>
                </c:pt>
                <c:pt idx="717">
                  <c:v>6987.3919999999998</c:v>
                </c:pt>
                <c:pt idx="718">
                  <c:v>6997.4040000000005</c:v>
                </c:pt>
                <c:pt idx="719">
                  <c:v>7007.402</c:v>
                </c:pt>
                <c:pt idx="720">
                  <c:v>7017.4030000000002</c:v>
                </c:pt>
                <c:pt idx="721">
                  <c:v>7027.3890000000001</c:v>
                </c:pt>
                <c:pt idx="722">
                  <c:v>7037.4049999999997</c:v>
                </c:pt>
                <c:pt idx="723">
                  <c:v>7047.4009999999998</c:v>
                </c:pt>
                <c:pt idx="724">
                  <c:v>7057.3950000000004</c:v>
                </c:pt>
                <c:pt idx="725">
                  <c:v>7067.4030000000002</c:v>
                </c:pt>
                <c:pt idx="726">
                  <c:v>7077.3940000000002</c:v>
                </c:pt>
                <c:pt idx="727">
                  <c:v>7087.3969999999999</c:v>
                </c:pt>
                <c:pt idx="728">
                  <c:v>7097.4049999999997</c:v>
                </c:pt>
                <c:pt idx="729">
                  <c:v>7107.4049999999997</c:v>
                </c:pt>
                <c:pt idx="730">
                  <c:v>7117.3940000000002</c:v>
                </c:pt>
                <c:pt idx="731">
                  <c:v>7127.4040000000005</c:v>
                </c:pt>
                <c:pt idx="732">
                  <c:v>7137.4059999999999</c:v>
                </c:pt>
                <c:pt idx="733">
                  <c:v>7147.393</c:v>
                </c:pt>
                <c:pt idx="734">
                  <c:v>7157.4000000000005</c:v>
                </c:pt>
                <c:pt idx="735">
                  <c:v>7167.4030000000002</c:v>
                </c:pt>
                <c:pt idx="736">
                  <c:v>7177.4049999999997</c:v>
                </c:pt>
                <c:pt idx="737">
                  <c:v>7187.4000000000005</c:v>
                </c:pt>
                <c:pt idx="738">
                  <c:v>7197.4049999999997</c:v>
                </c:pt>
                <c:pt idx="739">
                  <c:v>7207.3990000000003</c:v>
                </c:pt>
                <c:pt idx="740">
                  <c:v>7217.3990000000003</c:v>
                </c:pt>
                <c:pt idx="741">
                  <c:v>7227.3959999999997</c:v>
                </c:pt>
                <c:pt idx="742">
                  <c:v>7237.3969999999999</c:v>
                </c:pt>
                <c:pt idx="743">
                  <c:v>7247.4000000000005</c:v>
                </c:pt>
                <c:pt idx="744">
                  <c:v>7257.4049999999997</c:v>
                </c:pt>
                <c:pt idx="745">
                  <c:v>7267.4009999999998</c:v>
                </c:pt>
                <c:pt idx="746">
                  <c:v>7277.4000000000005</c:v>
                </c:pt>
                <c:pt idx="747">
                  <c:v>7287.3919999999998</c:v>
                </c:pt>
                <c:pt idx="748">
                  <c:v>7297.4030000000002</c:v>
                </c:pt>
                <c:pt idx="749">
                  <c:v>7307.402</c:v>
                </c:pt>
                <c:pt idx="750">
                  <c:v>7317.3990000000003</c:v>
                </c:pt>
                <c:pt idx="751">
                  <c:v>7327.3950000000004</c:v>
                </c:pt>
                <c:pt idx="752">
                  <c:v>7337.3969999999999</c:v>
                </c:pt>
                <c:pt idx="753">
                  <c:v>7347.393</c:v>
                </c:pt>
                <c:pt idx="754">
                  <c:v>7357.4049999999997</c:v>
                </c:pt>
                <c:pt idx="755">
                  <c:v>7367.4000000000005</c:v>
                </c:pt>
                <c:pt idx="756">
                  <c:v>7377.3940000000002</c:v>
                </c:pt>
                <c:pt idx="757">
                  <c:v>7387.402</c:v>
                </c:pt>
                <c:pt idx="758">
                  <c:v>7397.4000000000005</c:v>
                </c:pt>
                <c:pt idx="759">
                  <c:v>7407.402</c:v>
                </c:pt>
                <c:pt idx="760">
                  <c:v>7417.3990000000003</c:v>
                </c:pt>
                <c:pt idx="761">
                  <c:v>7427.4000000000005</c:v>
                </c:pt>
                <c:pt idx="762">
                  <c:v>7437.4070000000002</c:v>
                </c:pt>
                <c:pt idx="763">
                  <c:v>7447.4040000000005</c:v>
                </c:pt>
                <c:pt idx="764">
                  <c:v>7457.3959999999997</c:v>
                </c:pt>
                <c:pt idx="765">
                  <c:v>7467.4000000000005</c:v>
                </c:pt>
                <c:pt idx="766">
                  <c:v>7477.393</c:v>
                </c:pt>
                <c:pt idx="767">
                  <c:v>7487.4009999999998</c:v>
                </c:pt>
                <c:pt idx="768">
                  <c:v>7497.3969999999999</c:v>
                </c:pt>
                <c:pt idx="769">
                  <c:v>7507.3919999999998</c:v>
                </c:pt>
                <c:pt idx="770">
                  <c:v>7517.4049999999997</c:v>
                </c:pt>
                <c:pt idx="771">
                  <c:v>7527.3950000000004</c:v>
                </c:pt>
                <c:pt idx="772">
                  <c:v>7537.402</c:v>
                </c:pt>
                <c:pt idx="773">
                  <c:v>7547.393</c:v>
                </c:pt>
                <c:pt idx="774">
                  <c:v>7557.4079999999994</c:v>
                </c:pt>
                <c:pt idx="775">
                  <c:v>7567.393</c:v>
                </c:pt>
                <c:pt idx="776">
                  <c:v>7577.3989999999994</c:v>
                </c:pt>
                <c:pt idx="777">
                  <c:v>7587.3960000000006</c:v>
                </c:pt>
                <c:pt idx="778">
                  <c:v>7597.398000000001</c:v>
                </c:pt>
                <c:pt idx="779">
                  <c:v>7607.4070000000011</c:v>
                </c:pt>
                <c:pt idx="780">
                  <c:v>7617.4079999999994</c:v>
                </c:pt>
                <c:pt idx="781">
                  <c:v>7627.4009999999998</c:v>
                </c:pt>
                <c:pt idx="782">
                  <c:v>7637.4079999999994</c:v>
                </c:pt>
                <c:pt idx="783">
                  <c:v>7647.4</c:v>
                </c:pt>
                <c:pt idx="784">
                  <c:v>7657.3960000000006</c:v>
                </c:pt>
                <c:pt idx="785">
                  <c:v>7667.4079999999994</c:v>
                </c:pt>
                <c:pt idx="786">
                  <c:v>7677.4</c:v>
                </c:pt>
                <c:pt idx="787">
                  <c:v>7687.3989999999994</c:v>
                </c:pt>
                <c:pt idx="788">
                  <c:v>7697.4079999999994</c:v>
                </c:pt>
                <c:pt idx="789">
                  <c:v>7707.4030000000002</c:v>
                </c:pt>
                <c:pt idx="790">
                  <c:v>7717.3960000000006</c:v>
                </c:pt>
                <c:pt idx="791">
                  <c:v>7727.3940000000002</c:v>
                </c:pt>
                <c:pt idx="792">
                  <c:v>7737.3989999999994</c:v>
                </c:pt>
                <c:pt idx="793">
                  <c:v>7747.4070000000011</c:v>
                </c:pt>
                <c:pt idx="794">
                  <c:v>7757.4079999999994</c:v>
                </c:pt>
                <c:pt idx="795">
                  <c:v>7767.41</c:v>
                </c:pt>
                <c:pt idx="796">
                  <c:v>7777.4009999999998</c:v>
                </c:pt>
                <c:pt idx="797">
                  <c:v>7787.4030000000002</c:v>
                </c:pt>
                <c:pt idx="798">
                  <c:v>7797.3970000000008</c:v>
                </c:pt>
                <c:pt idx="799">
                  <c:v>7807.3989999999994</c:v>
                </c:pt>
                <c:pt idx="800">
                  <c:v>7817.4110000000001</c:v>
                </c:pt>
                <c:pt idx="801">
                  <c:v>7827.4</c:v>
                </c:pt>
                <c:pt idx="802">
                  <c:v>7837.4089999999997</c:v>
                </c:pt>
                <c:pt idx="803">
                  <c:v>7847.41</c:v>
                </c:pt>
                <c:pt idx="804">
                  <c:v>7857.4009999999998</c:v>
                </c:pt>
                <c:pt idx="805">
                  <c:v>7867.398000000001</c:v>
                </c:pt>
                <c:pt idx="806">
                  <c:v>7877.4050000000007</c:v>
                </c:pt>
                <c:pt idx="807">
                  <c:v>7887.3970000000008</c:v>
                </c:pt>
                <c:pt idx="808">
                  <c:v>7897.41</c:v>
                </c:pt>
                <c:pt idx="809">
                  <c:v>7907.4009999999998</c:v>
                </c:pt>
                <c:pt idx="810">
                  <c:v>7917.4009999999998</c:v>
                </c:pt>
                <c:pt idx="811">
                  <c:v>7927.4120000000003</c:v>
                </c:pt>
                <c:pt idx="812">
                  <c:v>7937.4089999999997</c:v>
                </c:pt>
                <c:pt idx="813">
                  <c:v>7947.4040000000005</c:v>
                </c:pt>
                <c:pt idx="814">
                  <c:v>7957.402</c:v>
                </c:pt>
                <c:pt idx="815">
                  <c:v>7967.402</c:v>
                </c:pt>
                <c:pt idx="816">
                  <c:v>7977.4030000000002</c:v>
                </c:pt>
                <c:pt idx="817">
                  <c:v>7987.4060000000009</c:v>
                </c:pt>
                <c:pt idx="818">
                  <c:v>7997.41</c:v>
                </c:pt>
                <c:pt idx="819">
                  <c:v>8007.41</c:v>
                </c:pt>
                <c:pt idx="820">
                  <c:v>8017.4030000000002</c:v>
                </c:pt>
                <c:pt idx="821">
                  <c:v>8027.3970000000008</c:v>
                </c:pt>
                <c:pt idx="822">
                  <c:v>8037.4130000000005</c:v>
                </c:pt>
                <c:pt idx="823">
                  <c:v>8047.4040000000005</c:v>
                </c:pt>
                <c:pt idx="824">
                  <c:v>8057.4089999999997</c:v>
                </c:pt>
                <c:pt idx="825">
                  <c:v>8067.4009999999998</c:v>
                </c:pt>
                <c:pt idx="826">
                  <c:v>8077.4079999999994</c:v>
                </c:pt>
                <c:pt idx="827">
                  <c:v>8087.4120000000003</c:v>
                </c:pt>
                <c:pt idx="828">
                  <c:v>8097.4040000000005</c:v>
                </c:pt>
                <c:pt idx="829">
                  <c:v>8107.41</c:v>
                </c:pt>
                <c:pt idx="830">
                  <c:v>8117.4089999999997</c:v>
                </c:pt>
                <c:pt idx="831">
                  <c:v>8127.4040000000005</c:v>
                </c:pt>
                <c:pt idx="832">
                  <c:v>8137.398000000001</c:v>
                </c:pt>
                <c:pt idx="833">
                  <c:v>8147.4040000000005</c:v>
                </c:pt>
                <c:pt idx="834">
                  <c:v>8157.4089999999997</c:v>
                </c:pt>
                <c:pt idx="835">
                  <c:v>8167.4050000000007</c:v>
                </c:pt>
                <c:pt idx="836">
                  <c:v>8177.4089999999997</c:v>
                </c:pt>
                <c:pt idx="837">
                  <c:v>8187.3989999999994</c:v>
                </c:pt>
                <c:pt idx="838">
                  <c:v>8197.4050000000007</c:v>
                </c:pt>
                <c:pt idx="839">
                  <c:v>8207.4009999999998</c:v>
                </c:pt>
                <c:pt idx="840">
                  <c:v>8217.402</c:v>
                </c:pt>
                <c:pt idx="841">
                  <c:v>8227.4</c:v>
                </c:pt>
                <c:pt idx="842">
                  <c:v>8237.4009999999998</c:v>
                </c:pt>
                <c:pt idx="843">
                  <c:v>8247.4050000000007</c:v>
                </c:pt>
                <c:pt idx="844">
                  <c:v>8257.4060000000009</c:v>
                </c:pt>
                <c:pt idx="845">
                  <c:v>8267.41</c:v>
                </c:pt>
                <c:pt idx="846">
                  <c:v>8277.4089999999997</c:v>
                </c:pt>
                <c:pt idx="847">
                  <c:v>8287.4009999999998</c:v>
                </c:pt>
                <c:pt idx="848">
                  <c:v>8297.4140000000007</c:v>
                </c:pt>
                <c:pt idx="849">
                  <c:v>8307.4040000000005</c:v>
                </c:pt>
                <c:pt idx="850">
                  <c:v>8317.4070000000011</c:v>
                </c:pt>
                <c:pt idx="851">
                  <c:v>8327.4130000000005</c:v>
                </c:pt>
                <c:pt idx="852">
                  <c:v>8337.4159999999993</c:v>
                </c:pt>
                <c:pt idx="853">
                  <c:v>8347.4130000000005</c:v>
                </c:pt>
                <c:pt idx="854">
                  <c:v>8357.4040000000005</c:v>
                </c:pt>
                <c:pt idx="855">
                  <c:v>8367.4070000000011</c:v>
                </c:pt>
                <c:pt idx="856">
                  <c:v>8377.4140000000007</c:v>
                </c:pt>
                <c:pt idx="857">
                  <c:v>8387.4009999999998</c:v>
                </c:pt>
                <c:pt idx="858">
                  <c:v>8397.402</c:v>
                </c:pt>
                <c:pt idx="859">
                  <c:v>8407.4159999999993</c:v>
                </c:pt>
                <c:pt idx="860">
                  <c:v>8417.4120000000003</c:v>
                </c:pt>
                <c:pt idx="861">
                  <c:v>8427.4120000000003</c:v>
                </c:pt>
                <c:pt idx="862">
                  <c:v>8437.4110000000001</c:v>
                </c:pt>
                <c:pt idx="863">
                  <c:v>8447.4070000000011</c:v>
                </c:pt>
                <c:pt idx="864">
                  <c:v>8457.4179999999997</c:v>
                </c:pt>
                <c:pt idx="865">
                  <c:v>8467.4159999999993</c:v>
                </c:pt>
                <c:pt idx="866">
                  <c:v>8477.41</c:v>
                </c:pt>
                <c:pt idx="867">
                  <c:v>8487.4089999999997</c:v>
                </c:pt>
                <c:pt idx="868">
                  <c:v>8497.41</c:v>
                </c:pt>
                <c:pt idx="869">
                  <c:v>8507.4050000000007</c:v>
                </c:pt>
                <c:pt idx="870">
                  <c:v>8517.42</c:v>
                </c:pt>
                <c:pt idx="871">
                  <c:v>8527.4130000000005</c:v>
                </c:pt>
                <c:pt idx="872">
                  <c:v>8537.4060000000009</c:v>
                </c:pt>
                <c:pt idx="873">
                  <c:v>8547.4159999999993</c:v>
                </c:pt>
                <c:pt idx="874">
                  <c:v>8557.4150000000009</c:v>
                </c:pt>
                <c:pt idx="875">
                  <c:v>8567.4120000000003</c:v>
                </c:pt>
                <c:pt idx="876">
                  <c:v>8577.4210000000003</c:v>
                </c:pt>
                <c:pt idx="877">
                  <c:v>8587.4169999999995</c:v>
                </c:pt>
                <c:pt idx="878">
                  <c:v>8597.4110000000001</c:v>
                </c:pt>
                <c:pt idx="879">
                  <c:v>8607.4210000000003</c:v>
                </c:pt>
                <c:pt idx="880">
                  <c:v>8617.4179999999997</c:v>
                </c:pt>
                <c:pt idx="881">
                  <c:v>8627.4150000000009</c:v>
                </c:pt>
                <c:pt idx="882">
                  <c:v>8637.4110000000001</c:v>
                </c:pt>
                <c:pt idx="883">
                  <c:v>8647.4070000000011</c:v>
                </c:pt>
                <c:pt idx="884">
                  <c:v>8657.4220000000005</c:v>
                </c:pt>
                <c:pt idx="885">
                  <c:v>8667.42</c:v>
                </c:pt>
                <c:pt idx="886">
                  <c:v>8677.4140000000007</c:v>
                </c:pt>
                <c:pt idx="887">
                  <c:v>8687.4089999999997</c:v>
                </c:pt>
                <c:pt idx="888">
                  <c:v>8697.42</c:v>
                </c:pt>
                <c:pt idx="889">
                  <c:v>8707.41</c:v>
                </c:pt>
                <c:pt idx="890">
                  <c:v>8717.4120000000003</c:v>
                </c:pt>
                <c:pt idx="891">
                  <c:v>8727.4070000000011</c:v>
                </c:pt>
                <c:pt idx="892">
                  <c:v>8737.4150000000009</c:v>
                </c:pt>
                <c:pt idx="893">
                  <c:v>8747.4169999999995</c:v>
                </c:pt>
                <c:pt idx="894">
                  <c:v>8757.41</c:v>
                </c:pt>
                <c:pt idx="895">
                  <c:v>8767.4179999999997</c:v>
                </c:pt>
                <c:pt idx="896">
                  <c:v>8777.4089999999997</c:v>
                </c:pt>
                <c:pt idx="897">
                  <c:v>8787.4159999999993</c:v>
                </c:pt>
                <c:pt idx="898">
                  <c:v>8797.4120000000003</c:v>
                </c:pt>
                <c:pt idx="899">
                  <c:v>8807.4210000000003</c:v>
                </c:pt>
                <c:pt idx="900">
                  <c:v>8817.41</c:v>
                </c:pt>
                <c:pt idx="901">
                  <c:v>8827.4089999999997</c:v>
                </c:pt>
                <c:pt idx="902">
                  <c:v>8837.4210000000003</c:v>
                </c:pt>
                <c:pt idx="903">
                  <c:v>8847.4189999999999</c:v>
                </c:pt>
                <c:pt idx="904">
                  <c:v>8857.4159999999993</c:v>
                </c:pt>
                <c:pt idx="905">
                  <c:v>8867.4130000000005</c:v>
                </c:pt>
                <c:pt idx="906">
                  <c:v>8877.4110000000001</c:v>
                </c:pt>
                <c:pt idx="907">
                  <c:v>8887.4220000000005</c:v>
                </c:pt>
                <c:pt idx="908">
                  <c:v>8897.42</c:v>
                </c:pt>
                <c:pt idx="909">
                  <c:v>8907.4159999999993</c:v>
                </c:pt>
                <c:pt idx="910">
                  <c:v>8917.4140000000007</c:v>
                </c:pt>
                <c:pt idx="911">
                  <c:v>8927.41</c:v>
                </c:pt>
                <c:pt idx="912">
                  <c:v>8937.4220000000005</c:v>
                </c:pt>
                <c:pt idx="913">
                  <c:v>8947.4179999999997</c:v>
                </c:pt>
                <c:pt idx="914">
                  <c:v>8957.4210000000003</c:v>
                </c:pt>
                <c:pt idx="915">
                  <c:v>8967.4220000000005</c:v>
                </c:pt>
                <c:pt idx="916">
                  <c:v>8977.4110000000001</c:v>
                </c:pt>
                <c:pt idx="917">
                  <c:v>8987.4169999999995</c:v>
                </c:pt>
                <c:pt idx="918">
                  <c:v>8997.4130000000005</c:v>
                </c:pt>
                <c:pt idx="919">
                  <c:v>9007.4179999999997</c:v>
                </c:pt>
                <c:pt idx="920">
                  <c:v>9017.4210000000003</c:v>
                </c:pt>
                <c:pt idx="921">
                  <c:v>9027.4089999999997</c:v>
                </c:pt>
                <c:pt idx="922">
                  <c:v>9037.4130000000005</c:v>
                </c:pt>
                <c:pt idx="923">
                  <c:v>9047.4220000000005</c:v>
                </c:pt>
                <c:pt idx="924">
                  <c:v>9057.4189999999999</c:v>
                </c:pt>
                <c:pt idx="925">
                  <c:v>9067.4130000000005</c:v>
                </c:pt>
                <c:pt idx="926">
                  <c:v>9077.4130000000005</c:v>
                </c:pt>
                <c:pt idx="927">
                  <c:v>9087.4240000000009</c:v>
                </c:pt>
                <c:pt idx="928">
                  <c:v>9097.4159999999993</c:v>
                </c:pt>
                <c:pt idx="929">
                  <c:v>9107.42</c:v>
                </c:pt>
                <c:pt idx="930">
                  <c:v>9117.41</c:v>
                </c:pt>
                <c:pt idx="931">
                  <c:v>9127.4120000000003</c:v>
                </c:pt>
                <c:pt idx="932">
                  <c:v>9137.4140000000007</c:v>
                </c:pt>
                <c:pt idx="933">
                  <c:v>9147.4179999999997</c:v>
                </c:pt>
                <c:pt idx="934">
                  <c:v>9157.4089999999997</c:v>
                </c:pt>
                <c:pt idx="935">
                  <c:v>9167.4169999999995</c:v>
                </c:pt>
                <c:pt idx="936">
                  <c:v>9177.4140000000007</c:v>
                </c:pt>
                <c:pt idx="937">
                  <c:v>9187.4159999999993</c:v>
                </c:pt>
                <c:pt idx="938">
                  <c:v>9197.42</c:v>
                </c:pt>
                <c:pt idx="939">
                  <c:v>9207.41</c:v>
                </c:pt>
                <c:pt idx="940">
                  <c:v>9217.4179999999997</c:v>
                </c:pt>
                <c:pt idx="941">
                  <c:v>9227.4230000000007</c:v>
                </c:pt>
                <c:pt idx="942">
                  <c:v>9237.4230000000007</c:v>
                </c:pt>
                <c:pt idx="943">
                  <c:v>9247.4150000000009</c:v>
                </c:pt>
                <c:pt idx="944">
                  <c:v>9257.4179999999997</c:v>
                </c:pt>
                <c:pt idx="945">
                  <c:v>9267.4179999999997</c:v>
                </c:pt>
                <c:pt idx="946">
                  <c:v>9277.4159999999993</c:v>
                </c:pt>
                <c:pt idx="947">
                  <c:v>9287.4140000000007</c:v>
                </c:pt>
                <c:pt idx="948">
                  <c:v>9297.42</c:v>
                </c:pt>
                <c:pt idx="949">
                  <c:v>9307.4110000000001</c:v>
                </c:pt>
                <c:pt idx="950">
                  <c:v>9317.4249999999993</c:v>
                </c:pt>
                <c:pt idx="951">
                  <c:v>9327.4269999999997</c:v>
                </c:pt>
                <c:pt idx="952">
                  <c:v>9337.4290000000001</c:v>
                </c:pt>
                <c:pt idx="953">
                  <c:v>9347.4290000000001</c:v>
                </c:pt>
                <c:pt idx="954">
                  <c:v>9357.4189999999999</c:v>
                </c:pt>
                <c:pt idx="955">
                  <c:v>9367.4089999999997</c:v>
                </c:pt>
                <c:pt idx="956">
                  <c:v>9377.4089999999997</c:v>
                </c:pt>
                <c:pt idx="957">
                  <c:v>9387.4189999999999</c:v>
                </c:pt>
                <c:pt idx="958">
                  <c:v>9397.4089999999997</c:v>
                </c:pt>
                <c:pt idx="959">
                  <c:v>9407.4290000000001</c:v>
                </c:pt>
                <c:pt idx="960">
                  <c:v>9417.4189999999999</c:v>
                </c:pt>
                <c:pt idx="961">
                  <c:v>9427.4189999999999</c:v>
                </c:pt>
                <c:pt idx="962">
                  <c:v>9437.4290000000001</c:v>
                </c:pt>
                <c:pt idx="963">
                  <c:v>9447.4189999999999</c:v>
                </c:pt>
                <c:pt idx="964">
                  <c:v>9457.4290000000001</c:v>
                </c:pt>
                <c:pt idx="965">
                  <c:v>9467.4290000000001</c:v>
                </c:pt>
                <c:pt idx="966">
                  <c:v>9477.4189999999999</c:v>
                </c:pt>
                <c:pt idx="967">
                  <c:v>9487.4189999999999</c:v>
                </c:pt>
                <c:pt idx="968">
                  <c:v>9497.4290000000001</c:v>
                </c:pt>
                <c:pt idx="969">
                  <c:v>9507.4089999999997</c:v>
                </c:pt>
                <c:pt idx="970">
                  <c:v>9517.4290000000001</c:v>
                </c:pt>
                <c:pt idx="971">
                  <c:v>9527.4290000000001</c:v>
                </c:pt>
                <c:pt idx="972">
                  <c:v>9537.4089999999997</c:v>
                </c:pt>
                <c:pt idx="973">
                  <c:v>9547.4189999999999</c:v>
                </c:pt>
                <c:pt idx="974">
                  <c:v>9557.4189999999999</c:v>
                </c:pt>
                <c:pt idx="975">
                  <c:v>9567.4089999999997</c:v>
                </c:pt>
                <c:pt idx="976">
                  <c:v>9577.4189999999999</c:v>
                </c:pt>
                <c:pt idx="977">
                  <c:v>9587.4189999999999</c:v>
                </c:pt>
                <c:pt idx="978">
                  <c:v>9597.4290000000001</c:v>
                </c:pt>
                <c:pt idx="979">
                  <c:v>9607.4189999999999</c:v>
                </c:pt>
                <c:pt idx="980">
                  <c:v>9617.4290000000001</c:v>
                </c:pt>
                <c:pt idx="981">
                  <c:v>9627.4189999999999</c:v>
                </c:pt>
                <c:pt idx="982">
                  <c:v>9637.4290000000001</c:v>
                </c:pt>
                <c:pt idx="983">
                  <c:v>9647.4189999999999</c:v>
                </c:pt>
                <c:pt idx="984">
                  <c:v>9657.4290000000001</c:v>
                </c:pt>
                <c:pt idx="985">
                  <c:v>9667.4290000000001</c:v>
                </c:pt>
                <c:pt idx="986">
                  <c:v>9677.4290000000001</c:v>
                </c:pt>
                <c:pt idx="987">
                  <c:v>9687.4290000000001</c:v>
                </c:pt>
                <c:pt idx="988">
                  <c:v>9697.4189999999999</c:v>
                </c:pt>
                <c:pt idx="989">
                  <c:v>9707.4189999999999</c:v>
                </c:pt>
                <c:pt idx="990">
                  <c:v>9717.4189999999999</c:v>
                </c:pt>
                <c:pt idx="991">
                  <c:v>9727.4189999999999</c:v>
                </c:pt>
                <c:pt idx="992">
                  <c:v>9737.4290000000001</c:v>
                </c:pt>
                <c:pt idx="993">
                  <c:v>9747.4290000000001</c:v>
                </c:pt>
                <c:pt idx="994">
                  <c:v>9757.4189999999999</c:v>
                </c:pt>
                <c:pt idx="995">
                  <c:v>9767.4189999999999</c:v>
                </c:pt>
                <c:pt idx="996">
                  <c:v>9777.4189999999999</c:v>
                </c:pt>
                <c:pt idx="997">
                  <c:v>9787.4189999999999</c:v>
                </c:pt>
                <c:pt idx="998">
                  <c:v>9797.4189999999999</c:v>
                </c:pt>
                <c:pt idx="999">
                  <c:v>9807.4189999999999</c:v>
                </c:pt>
                <c:pt idx="1000">
                  <c:v>9817.4290000000001</c:v>
                </c:pt>
                <c:pt idx="1001">
                  <c:v>9827.4290000000001</c:v>
                </c:pt>
                <c:pt idx="1002">
                  <c:v>9837.4290000000001</c:v>
                </c:pt>
                <c:pt idx="1003">
                  <c:v>9847.4290000000001</c:v>
                </c:pt>
                <c:pt idx="1004">
                  <c:v>9857.4290000000001</c:v>
                </c:pt>
                <c:pt idx="1005">
                  <c:v>9867.4290000000001</c:v>
                </c:pt>
                <c:pt idx="1006">
                  <c:v>9877.4290000000001</c:v>
                </c:pt>
                <c:pt idx="1007">
                  <c:v>9887.4290000000001</c:v>
                </c:pt>
                <c:pt idx="1008">
                  <c:v>9897.4290000000001</c:v>
                </c:pt>
                <c:pt idx="1009">
                  <c:v>9907.4290000000001</c:v>
                </c:pt>
                <c:pt idx="1010">
                  <c:v>9917.4189999999999</c:v>
                </c:pt>
                <c:pt idx="1011">
                  <c:v>9927.4189999999999</c:v>
                </c:pt>
                <c:pt idx="1012">
                  <c:v>9937.4290000000001</c:v>
                </c:pt>
                <c:pt idx="1013">
                  <c:v>9947.4189999999999</c:v>
                </c:pt>
                <c:pt idx="1014">
                  <c:v>9957.4290000000001</c:v>
                </c:pt>
                <c:pt idx="1015">
                  <c:v>9967.4189999999999</c:v>
                </c:pt>
                <c:pt idx="1016">
                  <c:v>9977.4189999999999</c:v>
                </c:pt>
                <c:pt idx="1017">
                  <c:v>9987.4189999999999</c:v>
                </c:pt>
                <c:pt idx="1018">
                  <c:v>9997.4290000000001</c:v>
                </c:pt>
                <c:pt idx="1019">
                  <c:v>10007.419</c:v>
                </c:pt>
                <c:pt idx="1020">
                  <c:v>10017.429</c:v>
                </c:pt>
                <c:pt idx="1021">
                  <c:v>10027.419</c:v>
                </c:pt>
                <c:pt idx="1022">
                  <c:v>10037.419</c:v>
                </c:pt>
                <c:pt idx="1023">
                  <c:v>10047.429</c:v>
                </c:pt>
                <c:pt idx="1024">
                  <c:v>10057.429</c:v>
                </c:pt>
                <c:pt idx="1025">
                  <c:v>10067.429</c:v>
                </c:pt>
                <c:pt idx="1026">
                  <c:v>10077.419</c:v>
                </c:pt>
                <c:pt idx="1027">
                  <c:v>10087.419</c:v>
                </c:pt>
                <c:pt idx="1028">
                  <c:v>10097.429</c:v>
                </c:pt>
                <c:pt idx="1029">
                  <c:v>10107.429</c:v>
                </c:pt>
                <c:pt idx="1030">
                  <c:v>10117.429</c:v>
                </c:pt>
                <c:pt idx="1031">
                  <c:v>10127.419</c:v>
                </c:pt>
                <c:pt idx="1032">
                  <c:v>10137.429</c:v>
                </c:pt>
                <c:pt idx="1033">
                  <c:v>10147.419</c:v>
                </c:pt>
                <c:pt idx="1034">
                  <c:v>10157.419</c:v>
                </c:pt>
                <c:pt idx="1035">
                  <c:v>10167.429</c:v>
                </c:pt>
                <c:pt idx="1036">
                  <c:v>10177.429</c:v>
                </c:pt>
                <c:pt idx="1037">
                  <c:v>10187.429</c:v>
                </c:pt>
                <c:pt idx="1038">
                  <c:v>10197.419</c:v>
                </c:pt>
                <c:pt idx="1039">
                  <c:v>10207.429</c:v>
                </c:pt>
                <c:pt idx="1040">
                  <c:v>10217.429</c:v>
                </c:pt>
                <c:pt idx="1041">
                  <c:v>10227.429</c:v>
                </c:pt>
                <c:pt idx="1042">
                  <c:v>10237.429</c:v>
                </c:pt>
                <c:pt idx="1043">
                  <c:v>10247.429</c:v>
                </c:pt>
                <c:pt idx="1044">
                  <c:v>10257.429</c:v>
                </c:pt>
                <c:pt idx="1045">
                  <c:v>10267.429</c:v>
                </c:pt>
                <c:pt idx="1046">
                  <c:v>10277.429</c:v>
                </c:pt>
                <c:pt idx="1047">
                  <c:v>10287.429</c:v>
                </c:pt>
                <c:pt idx="1048">
                  <c:v>10297.429</c:v>
                </c:pt>
                <c:pt idx="1049">
                  <c:v>10307.429</c:v>
                </c:pt>
                <c:pt idx="1050">
                  <c:v>10317.429</c:v>
                </c:pt>
                <c:pt idx="1051">
                  <c:v>10327.439</c:v>
                </c:pt>
                <c:pt idx="1052">
                  <c:v>10337.429</c:v>
                </c:pt>
                <c:pt idx="1053">
                  <c:v>10347.429</c:v>
                </c:pt>
                <c:pt idx="1054">
                  <c:v>10357.429</c:v>
                </c:pt>
                <c:pt idx="1055">
                  <c:v>10367.429</c:v>
                </c:pt>
                <c:pt idx="1056">
                  <c:v>10377.429</c:v>
                </c:pt>
                <c:pt idx="1057">
                  <c:v>10387.429</c:v>
                </c:pt>
                <c:pt idx="1058">
                  <c:v>10397.429</c:v>
                </c:pt>
                <c:pt idx="1059">
                  <c:v>10407.429</c:v>
                </c:pt>
                <c:pt idx="1060">
                  <c:v>10417.429</c:v>
                </c:pt>
                <c:pt idx="1061">
                  <c:v>10427.429</c:v>
                </c:pt>
                <c:pt idx="1062">
                  <c:v>10437.429</c:v>
                </c:pt>
                <c:pt idx="1063">
                  <c:v>10447.439</c:v>
                </c:pt>
                <c:pt idx="1064">
                  <c:v>10457.429</c:v>
                </c:pt>
                <c:pt idx="1065">
                  <c:v>10467.429</c:v>
                </c:pt>
                <c:pt idx="1066">
                  <c:v>10477.429</c:v>
                </c:pt>
                <c:pt idx="1067">
                  <c:v>10487.419</c:v>
                </c:pt>
                <c:pt idx="1068">
                  <c:v>10497.429</c:v>
                </c:pt>
                <c:pt idx="1069">
                  <c:v>10507.439</c:v>
                </c:pt>
                <c:pt idx="1070">
                  <c:v>10517.429</c:v>
                </c:pt>
                <c:pt idx="1071">
                  <c:v>10527.429</c:v>
                </c:pt>
                <c:pt idx="1072">
                  <c:v>10537.439</c:v>
                </c:pt>
                <c:pt idx="1073">
                  <c:v>10547.429</c:v>
                </c:pt>
                <c:pt idx="1074">
                  <c:v>10557.439</c:v>
                </c:pt>
                <c:pt idx="1075">
                  <c:v>10567.439</c:v>
                </c:pt>
                <c:pt idx="1076">
                  <c:v>10577.429</c:v>
                </c:pt>
                <c:pt idx="1077">
                  <c:v>10587.439</c:v>
                </c:pt>
                <c:pt idx="1078">
                  <c:v>10597.439</c:v>
                </c:pt>
                <c:pt idx="1079">
                  <c:v>10607.439</c:v>
                </c:pt>
                <c:pt idx="1080">
                  <c:v>10617.439</c:v>
                </c:pt>
                <c:pt idx="1081">
                  <c:v>10627.439</c:v>
                </c:pt>
                <c:pt idx="1082">
                  <c:v>10637.439</c:v>
                </c:pt>
                <c:pt idx="1083">
                  <c:v>10647.439</c:v>
                </c:pt>
                <c:pt idx="1084">
                  <c:v>10657.439</c:v>
                </c:pt>
                <c:pt idx="1085">
                  <c:v>10667.439</c:v>
                </c:pt>
                <c:pt idx="1086">
                  <c:v>10677.429</c:v>
                </c:pt>
                <c:pt idx="1087">
                  <c:v>10687.429</c:v>
                </c:pt>
                <c:pt idx="1088">
                  <c:v>10697.429</c:v>
                </c:pt>
                <c:pt idx="1089">
                  <c:v>10707.429</c:v>
                </c:pt>
                <c:pt idx="1090">
                  <c:v>10717.429</c:v>
                </c:pt>
                <c:pt idx="1091">
                  <c:v>10727.439</c:v>
                </c:pt>
                <c:pt idx="1092">
                  <c:v>10737.429</c:v>
                </c:pt>
                <c:pt idx="1093">
                  <c:v>10747.429</c:v>
                </c:pt>
                <c:pt idx="1094">
                  <c:v>10757.429</c:v>
                </c:pt>
                <c:pt idx="1095">
                  <c:v>10767.429</c:v>
                </c:pt>
                <c:pt idx="1096">
                  <c:v>10777.429</c:v>
                </c:pt>
                <c:pt idx="1097">
                  <c:v>10787.439</c:v>
                </c:pt>
                <c:pt idx="1098">
                  <c:v>10797.439</c:v>
                </c:pt>
                <c:pt idx="1099">
                  <c:v>10807.429</c:v>
                </c:pt>
                <c:pt idx="1100">
                  <c:v>10817.429</c:v>
                </c:pt>
                <c:pt idx="1101">
                  <c:v>10827.429</c:v>
                </c:pt>
                <c:pt idx="1102">
                  <c:v>10837.439</c:v>
                </c:pt>
                <c:pt idx="1103">
                  <c:v>10847.429</c:v>
                </c:pt>
                <c:pt idx="1104">
                  <c:v>10857.429</c:v>
                </c:pt>
                <c:pt idx="1105">
                  <c:v>10867.439</c:v>
                </c:pt>
                <c:pt idx="1106">
                  <c:v>10877.429</c:v>
                </c:pt>
                <c:pt idx="1107">
                  <c:v>10887.439</c:v>
                </c:pt>
                <c:pt idx="1108">
                  <c:v>10897.429</c:v>
                </c:pt>
                <c:pt idx="1109">
                  <c:v>10907.429</c:v>
                </c:pt>
                <c:pt idx="1110">
                  <c:v>10917.439</c:v>
                </c:pt>
                <c:pt idx="1111">
                  <c:v>10927.439</c:v>
                </c:pt>
                <c:pt idx="1112">
                  <c:v>10937.439</c:v>
                </c:pt>
                <c:pt idx="1113">
                  <c:v>10947.439</c:v>
                </c:pt>
                <c:pt idx="1114">
                  <c:v>10957.449000000001</c:v>
                </c:pt>
                <c:pt idx="1115">
                  <c:v>10967.439</c:v>
                </c:pt>
                <c:pt idx="1116">
                  <c:v>10977.429</c:v>
                </c:pt>
                <c:pt idx="1117">
                  <c:v>10987.439</c:v>
                </c:pt>
                <c:pt idx="1118">
                  <c:v>10997.439</c:v>
                </c:pt>
                <c:pt idx="1119">
                  <c:v>11007.439</c:v>
                </c:pt>
                <c:pt idx="1120">
                  <c:v>11017.439</c:v>
                </c:pt>
                <c:pt idx="1121">
                  <c:v>11027.439</c:v>
                </c:pt>
                <c:pt idx="1122">
                  <c:v>11037.439</c:v>
                </c:pt>
                <c:pt idx="1123">
                  <c:v>11047.439</c:v>
                </c:pt>
                <c:pt idx="1124">
                  <c:v>11057.429</c:v>
                </c:pt>
                <c:pt idx="1125">
                  <c:v>11067.439</c:v>
                </c:pt>
                <c:pt idx="1126">
                  <c:v>11077.439</c:v>
                </c:pt>
                <c:pt idx="1127">
                  <c:v>11087.429</c:v>
                </c:pt>
                <c:pt idx="1128">
                  <c:v>11097.439</c:v>
                </c:pt>
                <c:pt idx="1129">
                  <c:v>11107.429</c:v>
                </c:pt>
                <c:pt idx="1130">
                  <c:v>11117.439</c:v>
                </c:pt>
                <c:pt idx="1131">
                  <c:v>11127.439</c:v>
                </c:pt>
                <c:pt idx="1132">
                  <c:v>11137.429</c:v>
                </c:pt>
                <c:pt idx="1133">
                  <c:v>11147.439</c:v>
                </c:pt>
                <c:pt idx="1134">
                  <c:v>11157.439</c:v>
                </c:pt>
                <c:pt idx="1135">
                  <c:v>11167.439</c:v>
                </c:pt>
                <c:pt idx="1136">
                  <c:v>11177.439</c:v>
                </c:pt>
                <c:pt idx="1137">
                  <c:v>11187.439</c:v>
                </c:pt>
                <c:pt idx="1138">
                  <c:v>11197.439</c:v>
                </c:pt>
                <c:pt idx="1139">
                  <c:v>11207.439</c:v>
                </c:pt>
                <c:pt idx="1140">
                  <c:v>11217.439</c:v>
                </c:pt>
                <c:pt idx="1141">
                  <c:v>11227.439</c:v>
                </c:pt>
                <c:pt idx="1142">
                  <c:v>11237.439</c:v>
                </c:pt>
                <c:pt idx="1143">
                  <c:v>11247.439</c:v>
                </c:pt>
                <c:pt idx="1144">
                  <c:v>11257.439</c:v>
                </c:pt>
                <c:pt idx="1145">
                  <c:v>11267.429</c:v>
                </c:pt>
                <c:pt idx="1146">
                  <c:v>11277.429</c:v>
                </c:pt>
                <c:pt idx="1147">
                  <c:v>11287.439</c:v>
                </c:pt>
                <c:pt idx="1148">
                  <c:v>11297.439</c:v>
                </c:pt>
                <c:pt idx="1149">
                  <c:v>11307.439</c:v>
                </c:pt>
                <c:pt idx="1150">
                  <c:v>11317.439</c:v>
                </c:pt>
                <c:pt idx="1151">
                  <c:v>11327.439</c:v>
                </c:pt>
                <c:pt idx="1152">
                  <c:v>11337.439</c:v>
                </c:pt>
                <c:pt idx="1153">
                  <c:v>11347.439</c:v>
                </c:pt>
                <c:pt idx="1154">
                  <c:v>11357.429</c:v>
                </c:pt>
                <c:pt idx="1155">
                  <c:v>11367.439</c:v>
                </c:pt>
                <c:pt idx="1156">
                  <c:v>11377.439</c:v>
                </c:pt>
                <c:pt idx="1157">
                  <c:v>11387.429</c:v>
                </c:pt>
                <c:pt idx="1158">
                  <c:v>11397.439</c:v>
                </c:pt>
                <c:pt idx="1159">
                  <c:v>11407.439</c:v>
                </c:pt>
                <c:pt idx="1160">
                  <c:v>11417.439</c:v>
                </c:pt>
                <c:pt idx="1161">
                  <c:v>11427.449000000001</c:v>
                </c:pt>
                <c:pt idx="1162">
                  <c:v>11437.439</c:v>
                </c:pt>
                <c:pt idx="1163">
                  <c:v>11447.439</c:v>
                </c:pt>
                <c:pt idx="1164">
                  <c:v>11457.439</c:v>
                </c:pt>
                <c:pt idx="1165">
                  <c:v>11467.439</c:v>
                </c:pt>
                <c:pt idx="1166">
                  <c:v>11477.429</c:v>
                </c:pt>
                <c:pt idx="1167">
                  <c:v>11487.439</c:v>
                </c:pt>
                <c:pt idx="1168">
                  <c:v>11497.439</c:v>
                </c:pt>
                <c:pt idx="1169">
                  <c:v>11507.439</c:v>
                </c:pt>
                <c:pt idx="1170">
                  <c:v>11517.439</c:v>
                </c:pt>
                <c:pt idx="1171">
                  <c:v>11527.449000000001</c:v>
                </c:pt>
                <c:pt idx="1172">
                  <c:v>11537.449000000001</c:v>
                </c:pt>
                <c:pt idx="1173">
                  <c:v>11547.439</c:v>
                </c:pt>
                <c:pt idx="1174">
                  <c:v>11557.449000000001</c:v>
                </c:pt>
                <c:pt idx="1175">
                  <c:v>11567.439</c:v>
                </c:pt>
                <c:pt idx="1176">
                  <c:v>11577.439</c:v>
                </c:pt>
                <c:pt idx="1177">
                  <c:v>11587.439</c:v>
                </c:pt>
                <c:pt idx="1178">
                  <c:v>11597.449000000001</c:v>
                </c:pt>
                <c:pt idx="1179">
                  <c:v>11607.449000000001</c:v>
                </c:pt>
                <c:pt idx="1180">
                  <c:v>11617.439</c:v>
                </c:pt>
                <c:pt idx="1181">
                  <c:v>11627.439</c:v>
                </c:pt>
                <c:pt idx="1182">
                  <c:v>11637.449000000001</c:v>
                </c:pt>
                <c:pt idx="1183">
                  <c:v>11647.439</c:v>
                </c:pt>
                <c:pt idx="1184">
                  <c:v>11657.449000000001</c:v>
                </c:pt>
                <c:pt idx="1185">
                  <c:v>11667.439</c:v>
                </c:pt>
                <c:pt idx="1186">
                  <c:v>11677.449000000001</c:v>
                </c:pt>
                <c:pt idx="1187">
                  <c:v>11687.439</c:v>
                </c:pt>
                <c:pt idx="1188">
                  <c:v>11697.439</c:v>
                </c:pt>
                <c:pt idx="1189">
                  <c:v>11707.439</c:v>
                </c:pt>
                <c:pt idx="1190">
                  <c:v>11717.439</c:v>
                </c:pt>
                <c:pt idx="1191">
                  <c:v>11727.449000000001</c:v>
                </c:pt>
                <c:pt idx="1192">
                  <c:v>11737.449000000001</c:v>
                </c:pt>
                <c:pt idx="1193">
                  <c:v>11747.439</c:v>
                </c:pt>
                <c:pt idx="1194">
                  <c:v>11757.439</c:v>
                </c:pt>
                <c:pt idx="1195">
                  <c:v>11767.439</c:v>
                </c:pt>
                <c:pt idx="1196">
                  <c:v>11777.449000000001</c:v>
                </c:pt>
                <c:pt idx="1197">
                  <c:v>11787.439</c:v>
                </c:pt>
                <c:pt idx="1198">
                  <c:v>11797.449000000001</c:v>
                </c:pt>
                <c:pt idx="1199">
                  <c:v>11807.449000000001</c:v>
                </c:pt>
                <c:pt idx="1200">
                  <c:v>11817.439</c:v>
                </c:pt>
                <c:pt idx="1201">
                  <c:v>11827.449000000001</c:v>
                </c:pt>
                <c:pt idx="1202">
                  <c:v>11837.439</c:v>
                </c:pt>
                <c:pt idx="1203">
                  <c:v>11847.439</c:v>
                </c:pt>
                <c:pt idx="1204">
                  <c:v>11857.459000000001</c:v>
                </c:pt>
                <c:pt idx="1205">
                  <c:v>11867.449000000001</c:v>
                </c:pt>
                <c:pt idx="1206">
                  <c:v>11877.449000000001</c:v>
                </c:pt>
                <c:pt idx="1207">
                  <c:v>11887.449000000001</c:v>
                </c:pt>
                <c:pt idx="1208">
                  <c:v>11897.449000000001</c:v>
                </c:pt>
                <c:pt idx="1209">
                  <c:v>11907.439</c:v>
                </c:pt>
                <c:pt idx="1210">
                  <c:v>11917.449000000001</c:v>
                </c:pt>
                <c:pt idx="1211">
                  <c:v>11927.449000000001</c:v>
                </c:pt>
                <c:pt idx="1212">
                  <c:v>11937.449000000001</c:v>
                </c:pt>
                <c:pt idx="1213">
                  <c:v>11947.449000000001</c:v>
                </c:pt>
                <c:pt idx="1214">
                  <c:v>11957.459000000001</c:v>
                </c:pt>
                <c:pt idx="1215">
                  <c:v>11967.439</c:v>
                </c:pt>
                <c:pt idx="1216">
                  <c:v>11977.439</c:v>
                </c:pt>
                <c:pt idx="1217">
                  <c:v>11987.449000000001</c:v>
                </c:pt>
                <c:pt idx="1218">
                  <c:v>11997.449000000001</c:v>
                </c:pt>
                <c:pt idx="1219">
                  <c:v>12007.449000000001</c:v>
                </c:pt>
                <c:pt idx="1220">
                  <c:v>12017.449000000001</c:v>
                </c:pt>
                <c:pt idx="1221">
                  <c:v>12027.459000000001</c:v>
                </c:pt>
                <c:pt idx="1222">
                  <c:v>12037.439</c:v>
                </c:pt>
                <c:pt idx="1223">
                  <c:v>12047.449000000001</c:v>
                </c:pt>
                <c:pt idx="1224">
                  <c:v>12057.449000000001</c:v>
                </c:pt>
                <c:pt idx="1225">
                  <c:v>12067.439</c:v>
                </c:pt>
                <c:pt idx="1226">
                  <c:v>12077.449000000001</c:v>
                </c:pt>
                <c:pt idx="1227">
                  <c:v>12087.449000000001</c:v>
                </c:pt>
                <c:pt idx="1228">
                  <c:v>12097.449000000001</c:v>
                </c:pt>
                <c:pt idx="1229">
                  <c:v>12107.449000000001</c:v>
                </c:pt>
                <c:pt idx="1230">
                  <c:v>12117.449000000001</c:v>
                </c:pt>
                <c:pt idx="1231">
                  <c:v>12127.459000000001</c:v>
                </c:pt>
                <c:pt idx="1232">
                  <c:v>12137.449000000001</c:v>
                </c:pt>
                <c:pt idx="1233">
                  <c:v>12147.449000000001</c:v>
                </c:pt>
                <c:pt idx="1234">
                  <c:v>12157.439</c:v>
                </c:pt>
                <c:pt idx="1235">
                  <c:v>12167.449000000001</c:v>
                </c:pt>
                <c:pt idx="1236">
                  <c:v>12177.449000000001</c:v>
                </c:pt>
                <c:pt idx="1237">
                  <c:v>12187.449000000001</c:v>
                </c:pt>
                <c:pt idx="1238">
                  <c:v>12197.459000000001</c:v>
                </c:pt>
                <c:pt idx="1239">
                  <c:v>12207.449000000001</c:v>
                </c:pt>
                <c:pt idx="1240">
                  <c:v>12217.449000000001</c:v>
                </c:pt>
                <c:pt idx="1241">
                  <c:v>12227.449000000001</c:v>
                </c:pt>
                <c:pt idx="1242">
                  <c:v>12237.449000000001</c:v>
                </c:pt>
                <c:pt idx="1243">
                  <c:v>12247.459000000001</c:v>
                </c:pt>
                <c:pt idx="1244">
                  <c:v>12257.449000000001</c:v>
                </c:pt>
                <c:pt idx="1245">
                  <c:v>12267.449000000001</c:v>
                </c:pt>
                <c:pt idx="1246">
                  <c:v>12277.459000000001</c:v>
                </c:pt>
                <c:pt idx="1247">
                  <c:v>12287.449000000001</c:v>
                </c:pt>
                <c:pt idx="1248">
                  <c:v>12297.459000000001</c:v>
                </c:pt>
                <c:pt idx="1249">
                  <c:v>12307.449000000001</c:v>
                </c:pt>
                <c:pt idx="1250">
                  <c:v>12317.449000000001</c:v>
                </c:pt>
                <c:pt idx="1251">
                  <c:v>12327.449000000001</c:v>
                </c:pt>
                <c:pt idx="1252">
                  <c:v>12337.459000000001</c:v>
                </c:pt>
                <c:pt idx="1253">
                  <c:v>12347.449000000001</c:v>
                </c:pt>
                <c:pt idx="1254">
                  <c:v>12357.459000000001</c:v>
                </c:pt>
                <c:pt idx="1255">
                  <c:v>12367.449000000001</c:v>
                </c:pt>
                <c:pt idx="1256">
                  <c:v>12377.449000000001</c:v>
                </c:pt>
                <c:pt idx="1257">
                  <c:v>12387.449000000001</c:v>
                </c:pt>
                <c:pt idx="1258">
                  <c:v>12397.449000000001</c:v>
                </c:pt>
                <c:pt idx="1259">
                  <c:v>12407.459000000001</c:v>
                </c:pt>
                <c:pt idx="1260">
                  <c:v>12417.449000000001</c:v>
                </c:pt>
                <c:pt idx="1261">
                  <c:v>12427.449000000001</c:v>
                </c:pt>
                <c:pt idx="1262">
                  <c:v>12437.449000000001</c:v>
                </c:pt>
                <c:pt idx="1263">
                  <c:v>12447.449000000001</c:v>
                </c:pt>
                <c:pt idx="1264">
                  <c:v>12457.449000000001</c:v>
                </c:pt>
                <c:pt idx="1265">
                  <c:v>12467.459000000001</c:v>
                </c:pt>
                <c:pt idx="1266">
                  <c:v>12477.449000000001</c:v>
                </c:pt>
                <c:pt idx="1267">
                  <c:v>12487.449000000001</c:v>
                </c:pt>
                <c:pt idx="1268">
                  <c:v>12497.449000000001</c:v>
                </c:pt>
                <c:pt idx="1269">
                  <c:v>12507.459000000001</c:v>
                </c:pt>
                <c:pt idx="1270">
                  <c:v>12517.449000000001</c:v>
                </c:pt>
                <c:pt idx="1271">
                  <c:v>12527.449000000001</c:v>
                </c:pt>
                <c:pt idx="1272">
                  <c:v>12537.459000000001</c:v>
                </c:pt>
                <c:pt idx="1273">
                  <c:v>12547.459000000001</c:v>
                </c:pt>
                <c:pt idx="1274">
                  <c:v>12557.459000000001</c:v>
                </c:pt>
                <c:pt idx="1275">
                  <c:v>12567.459000000001</c:v>
                </c:pt>
                <c:pt idx="1276">
                  <c:v>12577.459000000001</c:v>
                </c:pt>
                <c:pt idx="1277">
                  <c:v>12587.459000000001</c:v>
                </c:pt>
                <c:pt idx="1278">
                  <c:v>12597.459000000001</c:v>
                </c:pt>
                <c:pt idx="1279">
                  <c:v>12607.449000000001</c:v>
                </c:pt>
                <c:pt idx="1280">
                  <c:v>12617.449000000001</c:v>
                </c:pt>
                <c:pt idx="1281">
                  <c:v>12627.459000000001</c:v>
                </c:pt>
                <c:pt idx="1282">
                  <c:v>12637.459000000001</c:v>
                </c:pt>
                <c:pt idx="1283">
                  <c:v>12647.449000000001</c:v>
                </c:pt>
                <c:pt idx="1284">
                  <c:v>12657.459000000001</c:v>
                </c:pt>
                <c:pt idx="1285">
                  <c:v>12667.449000000001</c:v>
                </c:pt>
                <c:pt idx="1286">
                  <c:v>12677.459000000001</c:v>
                </c:pt>
                <c:pt idx="1287">
                  <c:v>12687.459000000001</c:v>
                </c:pt>
                <c:pt idx="1288">
                  <c:v>12697.449000000001</c:v>
                </c:pt>
                <c:pt idx="1289">
                  <c:v>12707.459000000001</c:v>
                </c:pt>
                <c:pt idx="1290">
                  <c:v>12717.449000000001</c:v>
                </c:pt>
                <c:pt idx="1291">
                  <c:v>12727.459000000001</c:v>
                </c:pt>
                <c:pt idx="1292">
                  <c:v>12737.449000000001</c:v>
                </c:pt>
                <c:pt idx="1293">
                  <c:v>12747.459000000001</c:v>
                </c:pt>
                <c:pt idx="1294">
                  <c:v>12757.459000000001</c:v>
                </c:pt>
                <c:pt idx="1295">
                  <c:v>12767.459000000001</c:v>
                </c:pt>
                <c:pt idx="1296">
                  <c:v>12777.459000000001</c:v>
                </c:pt>
                <c:pt idx="1297">
                  <c:v>12787.459000000001</c:v>
                </c:pt>
                <c:pt idx="1298">
                  <c:v>12797.459000000001</c:v>
                </c:pt>
                <c:pt idx="1299">
                  <c:v>12807.449000000001</c:v>
                </c:pt>
                <c:pt idx="1300">
                  <c:v>12817.449000000001</c:v>
                </c:pt>
                <c:pt idx="1301">
                  <c:v>12827.449000000001</c:v>
                </c:pt>
                <c:pt idx="1302">
                  <c:v>12837.459000000001</c:v>
                </c:pt>
                <c:pt idx="1303">
                  <c:v>12847.459000000001</c:v>
                </c:pt>
                <c:pt idx="1304">
                  <c:v>12857.449000000001</c:v>
                </c:pt>
                <c:pt idx="1305">
                  <c:v>12867.459000000001</c:v>
                </c:pt>
                <c:pt idx="1306">
                  <c:v>12877.459000000001</c:v>
                </c:pt>
                <c:pt idx="1307">
                  <c:v>12887.459000000001</c:v>
                </c:pt>
                <c:pt idx="1308">
                  <c:v>12897.459000000001</c:v>
                </c:pt>
                <c:pt idx="1309">
                  <c:v>12907.459000000001</c:v>
                </c:pt>
                <c:pt idx="1310">
                  <c:v>12917.459000000001</c:v>
                </c:pt>
                <c:pt idx="1311">
                  <c:v>12927.459000000001</c:v>
                </c:pt>
                <c:pt idx="1312">
                  <c:v>12937.459000000001</c:v>
                </c:pt>
                <c:pt idx="1313">
                  <c:v>12947.449000000001</c:v>
                </c:pt>
                <c:pt idx="1314">
                  <c:v>12957.449000000001</c:v>
                </c:pt>
                <c:pt idx="1315">
                  <c:v>12967.449000000001</c:v>
                </c:pt>
                <c:pt idx="1316">
                  <c:v>12977.459000000001</c:v>
                </c:pt>
                <c:pt idx="1317">
                  <c:v>12987.449000000001</c:v>
                </c:pt>
                <c:pt idx="1318">
                  <c:v>12997.449000000001</c:v>
                </c:pt>
                <c:pt idx="1319">
                  <c:v>13007.459000000001</c:v>
                </c:pt>
                <c:pt idx="1320">
                  <c:v>13017.449000000001</c:v>
                </c:pt>
                <c:pt idx="1321">
                  <c:v>13027.459000000001</c:v>
                </c:pt>
                <c:pt idx="1322">
                  <c:v>13037.459000000001</c:v>
                </c:pt>
                <c:pt idx="1323">
                  <c:v>13047.469000000001</c:v>
                </c:pt>
                <c:pt idx="1324">
                  <c:v>13057.459000000001</c:v>
                </c:pt>
                <c:pt idx="1325">
                  <c:v>13067.459000000001</c:v>
                </c:pt>
                <c:pt idx="1326">
                  <c:v>13077.459000000001</c:v>
                </c:pt>
                <c:pt idx="1327">
                  <c:v>13087.449000000001</c:v>
                </c:pt>
                <c:pt idx="1328">
                  <c:v>13097.469000000001</c:v>
                </c:pt>
                <c:pt idx="1329">
                  <c:v>13107.459000000001</c:v>
                </c:pt>
                <c:pt idx="1330">
                  <c:v>13117.469000000001</c:v>
                </c:pt>
              </c:numCache>
            </c:numRef>
          </c:xVal>
          <c:yVal>
            <c:numRef>
              <c:f>Data!$T$3:$T$1333</c:f>
              <c:numCache>
                <c:formatCode>General</c:formatCode>
                <c:ptCount val="1331"/>
                <c:pt idx="0">
                  <c:v>6.0000429287595719E-2</c:v>
                </c:pt>
                <c:pt idx="1">
                  <c:v>6.0749186724636084E-2</c:v>
                </c:pt>
                <c:pt idx="2">
                  <c:v>1.2684624063924557</c:v>
                </c:pt>
                <c:pt idx="3">
                  <c:v>1.2700856946350045</c:v>
                </c:pt>
                <c:pt idx="4">
                  <c:v>1.2717089828775534</c:v>
                </c:pt>
                <c:pt idx="5">
                  <c:v>1.2783519778393631</c:v>
                </c:pt>
                <c:pt idx="6">
                  <c:v>1.2849949728011727</c:v>
                </c:pt>
                <c:pt idx="7">
                  <c:v>1.2982809627247922</c:v>
                </c:pt>
                <c:pt idx="8">
                  <c:v>1.3115669526484293</c:v>
                </c:pt>
                <c:pt idx="9">
                  <c:v>1.3178852899617328</c:v>
                </c:pt>
                <c:pt idx="10">
                  <c:v>1.3242036272750364</c:v>
                </c:pt>
                <c:pt idx="11">
                  <c:v>1.336465696922599</c:v>
                </c:pt>
                <c:pt idx="12">
                  <c:v>1.3487277665701438</c:v>
                </c:pt>
                <c:pt idx="13">
                  <c:v>1.356094997824782</c:v>
                </c:pt>
                <c:pt idx="14">
                  <c:v>1.3634622290794378</c:v>
                </c:pt>
                <c:pt idx="15">
                  <c:v>1.3715287229616264</c:v>
                </c:pt>
                <c:pt idx="16">
                  <c:v>1.3795952168438328</c:v>
                </c:pt>
                <c:pt idx="17">
                  <c:v>1.3875368423996852</c:v>
                </c:pt>
                <c:pt idx="18">
                  <c:v>1.3954784679555376</c:v>
                </c:pt>
                <c:pt idx="19">
                  <c:v>1.4290930214089084</c:v>
                </c:pt>
                <c:pt idx="20">
                  <c:v>1.4627075748622969</c:v>
                </c:pt>
                <c:pt idx="21">
                  <c:v>1.6848233537734372</c:v>
                </c:pt>
                <c:pt idx="22">
                  <c:v>1.7500545674586032</c:v>
                </c:pt>
                <c:pt idx="23">
                  <c:v>1.7901622738821874</c:v>
                </c:pt>
                <c:pt idx="24">
                  <c:v>1.8191816729258974</c:v>
                </c:pt>
                <c:pt idx="25">
                  <c:v>1.8420575503131957</c:v>
                </c:pt>
                <c:pt idx="26">
                  <c:v>1.8596889579937856</c:v>
                </c:pt>
                <c:pt idx="27">
                  <c:v>1.8770206816911472</c:v>
                </c:pt>
                <c:pt idx="28">
                  <c:v>1.8909559869117969</c:v>
                </c:pt>
                <c:pt idx="29">
                  <c:v>1.9030432409024676</c:v>
                </c:pt>
                <c:pt idx="30">
                  <c:v>1.9159296521817648</c:v>
                </c:pt>
                <c:pt idx="31">
                  <c:v>1.9244706457040914</c:v>
                </c:pt>
                <c:pt idx="32">
                  <c:v>1.9355090057534274</c:v>
                </c:pt>
                <c:pt idx="33">
                  <c:v>1.9446993145727844</c:v>
                </c:pt>
                <c:pt idx="34">
                  <c:v>1.9529406241118652</c:v>
                </c:pt>
                <c:pt idx="35">
                  <c:v>1.9606325130150273</c:v>
                </c:pt>
                <c:pt idx="36">
                  <c:v>1.9679747706043875</c:v>
                </c:pt>
                <c:pt idx="37">
                  <c:v>1.9758165014991638</c:v>
                </c:pt>
                <c:pt idx="38">
                  <c:v>1.9826592857831433</c:v>
                </c:pt>
                <c:pt idx="39">
                  <c:v>1.9885031234563086</c:v>
                </c:pt>
                <c:pt idx="40">
                  <c:v>1.9949962764265043</c:v>
                </c:pt>
                <c:pt idx="41">
                  <c:v>2.0003905881248092</c:v>
                </c:pt>
                <c:pt idx="42">
                  <c:v>2.0063343204590685</c:v>
                </c:pt>
                <c:pt idx="43">
                  <c:v>2.0119783688100816</c:v>
                </c:pt>
                <c:pt idx="44">
                  <c:v>2.0174725751694806</c:v>
                </c:pt>
                <c:pt idx="45">
                  <c:v>2.0225672028845576</c:v>
                </c:pt>
                <c:pt idx="46">
                  <c:v>2.0272622519553121</c:v>
                </c:pt>
                <c:pt idx="47">
                  <c:v>2.0315577223817445</c:v>
                </c:pt>
                <c:pt idx="48">
                  <c:v>2.0370519287411435</c:v>
                </c:pt>
                <c:pt idx="49">
                  <c:v>2.0412475045064995</c:v>
                </c:pt>
                <c:pt idx="50">
                  <c:v>2.044893659635902</c:v>
                </c:pt>
                <c:pt idx="51">
                  <c:v>2.0496886033677502</c:v>
                </c:pt>
                <c:pt idx="52">
                  <c:v>2.0534846004887846</c:v>
                </c:pt>
                <c:pt idx="53">
                  <c:v>2.0578799655762929</c:v>
                </c:pt>
                <c:pt idx="54">
                  <c:v>2.0623752253248955</c:v>
                </c:pt>
                <c:pt idx="55">
                  <c:v>2.0660213804542975</c:v>
                </c:pt>
                <c:pt idx="56">
                  <c:v>2.0695176935921031</c:v>
                </c:pt>
                <c:pt idx="57">
                  <c:v>2.0735134800352899</c:v>
                </c:pt>
                <c:pt idx="58">
                  <c:v>2.0762605832149892</c:v>
                </c:pt>
                <c:pt idx="59">
                  <c:v>2.0804062116498074</c:v>
                </c:pt>
                <c:pt idx="60">
                  <c:v>2.0831533148295067</c:v>
                </c:pt>
                <c:pt idx="61">
                  <c:v>2.0863499439840667</c:v>
                </c:pt>
                <c:pt idx="62">
                  <c:v>2.090345730427253</c:v>
                </c:pt>
                <c:pt idx="63">
                  <c:v>2.0930928336069523</c:v>
                </c:pt>
                <c:pt idx="64">
                  <c:v>2.0966890414058343</c:v>
                </c:pt>
                <c:pt idx="65">
                  <c:v>2.0986369872968895</c:v>
                </c:pt>
                <c:pt idx="66">
                  <c:v>2.1021832477652334</c:v>
                </c:pt>
                <c:pt idx="67">
                  <c:v>2.1049303509449149</c:v>
                </c:pt>
                <c:pt idx="68">
                  <c:v>2.1080270854383985</c:v>
                </c:pt>
                <c:pt idx="69">
                  <c:v>2.1114235039151104</c:v>
                </c:pt>
                <c:pt idx="70">
                  <c:v>2.112921923831323</c:v>
                </c:pt>
                <c:pt idx="71">
                  <c:v>2.115669027011005</c:v>
                </c:pt>
                <c:pt idx="72">
                  <c:v>2.1183162355296283</c:v>
                </c:pt>
                <c:pt idx="73">
                  <c:v>2.121812548667434</c:v>
                </c:pt>
                <c:pt idx="74">
                  <c:v>2.1242100205333494</c:v>
                </c:pt>
                <c:pt idx="75">
                  <c:v>2.1265575450687266</c:v>
                </c:pt>
                <c:pt idx="76">
                  <c:v>2.1296542795621924</c:v>
                </c:pt>
                <c:pt idx="77">
                  <c:v>2.1317021201143413</c:v>
                </c:pt>
                <c:pt idx="78">
                  <c:v>2.1340995919802568</c:v>
                </c:pt>
                <c:pt idx="79">
                  <c:v>2.1365470111767104</c:v>
                </c:pt>
                <c:pt idx="80">
                  <c:v>2.1388445883815494</c:v>
                </c:pt>
                <c:pt idx="81">
                  <c:v>2.141541744230711</c:v>
                </c:pt>
                <c:pt idx="82">
                  <c:v>2.1434896901217662</c:v>
                </c:pt>
                <c:pt idx="83">
                  <c:v>2.1458871619876816</c:v>
                </c:pt>
                <c:pt idx="84">
                  <c:v>2.148384528514673</c:v>
                </c:pt>
                <c:pt idx="85">
                  <c:v>2.1503824217362659</c:v>
                </c:pt>
                <c:pt idx="86">
                  <c:v>2.152580104280029</c:v>
                </c:pt>
                <c:pt idx="87">
                  <c:v>2.1550275234764826</c:v>
                </c:pt>
                <c:pt idx="88">
                  <c:v>2.1567756800453854</c:v>
                </c:pt>
                <c:pt idx="89">
                  <c:v>2.1588734679280726</c:v>
                </c:pt>
                <c:pt idx="90">
                  <c:v>2.1609213084802037</c:v>
                </c:pt>
                <c:pt idx="91">
                  <c:v>2.163069043693429</c:v>
                </c:pt>
                <c:pt idx="92">
                  <c:v>2.16491709492339</c:v>
                </c:pt>
                <c:pt idx="93">
                  <c:v>2.1677141454336275</c:v>
                </c:pt>
                <c:pt idx="94">
                  <c:v>2.1694123546719926</c:v>
                </c:pt>
                <c:pt idx="95">
                  <c:v>2.1716100372157556</c:v>
                </c:pt>
                <c:pt idx="96">
                  <c:v>2.1738576670900569</c:v>
                </c:pt>
                <c:pt idx="97">
                  <c:v>2.1753560870062518</c:v>
                </c:pt>
                <c:pt idx="98">
                  <c:v>2.1777535588721668</c:v>
                </c:pt>
                <c:pt idx="99">
                  <c:v>2.1798513467548362</c:v>
                </c:pt>
                <c:pt idx="100">
                  <c:v>2.1811499773488792</c:v>
                </c:pt>
                <c:pt idx="101">
                  <c:v>2.183297712562104</c:v>
                </c:pt>
                <c:pt idx="102">
                  <c:v>2.1849959218004513</c:v>
                </c:pt>
                <c:pt idx="103">
                  <c:v>2.1866941310388159</c:v>
                </c:pt>
                <c:pt idx="104">
                  <c:v>2.1887919189214853</c:v>
                </c:pt>
                <c:pt idx="105">
                  <c:v>2.1906399701514641</c:v>
                </c:pt>
                <c:pt idx="106">
                  <c:v>2.1920884427371212</c:v>
                </c:pt>
                <c:pt idx="107">
                  <c:v>2.193836599306024</c:v>
                </c:pt>
                <c:pt idx="108">
                  <c:v>2.1952351245611426</c:v>
                </c:pt>
                <c:pt idx="109">
                  <c:v>2.1970332284605836</c:v>
                </c:pt>
                <c:pt idx="110">
                  <c:v>2.1986315430378545</c:v>
                </c:pt>
                <c:pt idx="111">
                  <c:v>2.2004795942678337</c:v>
                </c:pt>
                <c:pt idx="112">
                  <c:v>2.2018781195229526</c:v>
                </c:pt>
                <c:pt idx="113">
                  <c:v>2.2038760127445634</c:v>
                </c:pt>
                <c:pt idx="114">
                  <c:v>2.2053244853302201</c:v>
                </c:pt>
                <c:pt idx="115">
                  <c:v>2.206723010585339</c:v>
                </c:pt>
                <c:pt idx="116">
                  <c:v>2.2077719045266737</c:v>
                </c:pt>
                <c:pt idx="117">
                  <c:v>2.2093202717734064</c:v>
                </c:pt>
                <c:pt idx="118">
                  <c:v>2.2108686390201573</c:v>
                </c:pt>
                <c:pt idx="119">
                  <c:v>2.21241700626689</c:v>
                </c:pt>
                <c:pt idx="120">
                  <c:v>2.2135158475387628</c:v>
                </c:pt>
                <c:pt idx="121">
                  <c:v>2.2149643201244196</c:v>
                </c:pt>
                <c:pt idx="122">
                  <c:v>2.2171120553376449</c:v>
                </c:pt>
                <c:pt idx="123">
                  <c:v>2.2183107912705937</c:v>
                </c:pt>
                <c:pt idx="124">
                  <c:v>2.2197093165257122</c:v>
                </c:pt>
                <c:pt idx="125">
                  <c:v>2.2213076311030009</c:v>
                </c:pt>
                <c:pt idx="126">
                  <c:v>2.22295589301081</c:v>
                </c:pt>
                <c:pt idx="127">
                  <c:v>2.2242545236048525</c:v>
                </c:pt>
                <c:pt idx="128">
                  <c:v>2.2256031015294333</c:v>
                </c:pt>
                <c:pt idx="129">
                  <c:v>2.2267019428013062</c:v>
                </c:pt>
                <c:pt idx="130">
                  <c:v>2.2286998360229169</c:v>
                </c:pt>
                <c:pt idx="131">
                  <c:v>2.2297487299642516</c:v>
                </c:pt>
                <c:pt idx="132">
                  <c:v>2.2316966758553067</c:v>
                </c:pt>
                <c:pt idx="133">
                  <c:v>2.2326456751355654</c:v>
                </c:pt>
                <c:pt idx="134">
                  <c:v>2.2345436736960824</c:v>
                </c:pt>
                <c:pt idx="135">
                  <c:v>2.2363917249260612</c:v>
                </c:pt>
                <c:pt idx="136">
                  <c:v>2.2370410402230738</c:v>
                </c:pt>
                <c:pt idx="137">
                  <c:v>2.2383896181476546</c:v>
                </c:pt>
                <c:pt idx="138">
                  <c:v>2.2394884594195448</c:v>
                </c:pt>
                <c:pt idx="139">
                  <c:v>2.24078709001357</c:v>
                </c:pt>
                <c:pt idx="140">
                  <c:v>2.2424353519213969</c:v>
                </c:pt>
                <c:pt idx="141">
                  <c:v>2.2435841405238075</c:v>
                </c:pt>
                <c:pt idx="142">
                  <c:v>2.244982665778926</c:v>
                </c:pt>
                <c:pt idx="143">
                  <c:v>2.2455320864148627</c:v>
                </c:pt>
                <c:pt idx="144">
                  <c:v>2.2468806643394434</c:v>
                </c:pt>
                <c:pt idx="145">
                  <c:v>2.2483790842556557</c:v>
                </c:pt>
                <c:pt idx="146">
                  <c:v>2.2498275568413129</c:v>
                </c:pt>
                <c:pt idx="147">
                  <c:v>2.2510762401047995</c:v>
                </c:pt>
                <c:pt idx="148">
                  <c:v>2.2531240806569484</c:v>
                </c:pt>
                <c:pt idx="149">
                  <c:v>2.2525247126904562</c:v>
                </c:pt>
                <c:pt idx="150">
                  <c:v>2.2546724479036815</c:v>
                </c:pt>
                <c:pt idx="151">
                  <c:v>2.2553717105312319</c:v>
                </c:pt>
                <c:pt idx="152">
                  <c:v>2.2571198671001347</c:v>
                </c:pt>
                <c:pt idx="153">
                  <c:v>2.2583685503636395</c:v>
                </c:pt>
                <c:pt idx="154">
                  <c:v>2.259667180957682</c:v>
                </c:pt>
                <c:pt idx="155">
                  <c:v>2.2604663382463088</c:v>
                </c:pt>
                <c:pt idx="156">
                  <c:v>2.2628138627816861</c:v>
                </c:pt>
                <c:pt idx="157">
                  <c:v>2.2626640207900719</c:v>
                </c:pt>
                <c:pt idx="158">
                  <c:v>2.2641624407062668</c:v>
                </c:pt>
                <c:pt idx="159">
                  <c:v>2.2655609659613853</c:v>
                </c:pt>
                <c:pt idx="160">
                  <c:v>2.2664100705805681</c:v>
                </c:pt>
                <c:pt idx="161">
                  <c:v>2.2673091225302886</c:v>
                </c:pt>
                <c:pt idx="162">
                  <c:v>2.2681582271494709</c:v>
                </c:pt>
                <c:pt idx="163">
                  <c:v>2.2701561203710638</c:v>
                </c:pt>
                <c:pt idx="164">
                  <c:v>2.2704558043543099</c:v>
                </c:pt>
                <c:pt idx="165">
                  <c:v>2.2719042769399671</c:v>
                </c:pt>
                <c:pt idx="166">
                  <c:v>2.2726035395675175</c:v>
                </c:pt>
                <c:pt idx="167">
                  <c:v>2.2739521174920982</c:v>
                </c:pt>
                <c:pt idx="168">
                  <c:v>2.2751508534250648</c:v>
                </c:pt>
                <c:pt idx="169">
                  <c:v>2.2760998527053231</c:v>
                </c:pt>
                <c:pt idx="170">
                  <c:v>2.2763495893580137</c:v>
                </c:pt>
                <c:pt idx="171">
                  <c:v>2.279096692537713</c:v>
                </c:pt>
                <c:pt idx="172">
                  <c:v>2.2790467452071748</c:v>
                </c:pt>
                <c:pt idx="173">
                  <c:v>2.2809946910982299</c:v>
                </c:pt>
                <c:pt idx="174">
                  <c:v>2.280794901776078</c:v>
                </c:pt>
                <c:pt idx="175">
                  <c:v>2.2818437957174122</c:v>
                </c:pt>
                <c:pt idx="176">
                  <c:v>2.2823932163533489</c:v>
                </c:pt>
                <c:pt idx="177">
                  <c:v>2.2847407408887261</c:v>
                </c:pt>
                <c:pt idx="178">
                  <c:v>2.2854400035162943</c:v>
                </c:pt>
                <c:pt idx="179">
                  <c:v>2.2867885814408573</c:v>
                </c:pt>
                <c:pt idx="180">
                  <c:v>2.2880372647043621</c:v>
                </c:pt>
                <c:pt idx="181">
                  <c:v>2.2878374753822097</c:v>
                </c:pt>
                <c:pt idx="182">
                  <c:v>2.28828700135707</c:v>
                </c:pt>
                <c:pt idx="183">
                  <c:v>2.290035157925955</c:v>
                </c:pt>
                <c:pt idx="184">
                  <c:v>2.291433683181074</c:v>
                </c:pt>
                <c:pt idx="185">
                  <c:v>2.2920330511475662</c:v>
                </c:pt>
                <c:pt idx="186">
                  <c:v>2.2929321030972867</c:v>
                </c:pt>
                <c:pt idx="187">
                  <c:v>2.2931318924194386</c:v>
                </c:pt>
                <c:pt idx="188">
                  <c:v>2.2940808916996973</c:v>
                </c:pt>
                <c:pt idx="189">
                  <c:v>2.2966781528877824</c:v>
                </c:pt>
                <c:pt idx="190">
                  <c:v>2.2962785742434604</c:v>
                </c:pt>
                <c:pt idx="191">
                  <c:v>2.2970777315320872</c:v>
                </c:pt>
                <c:pt idx="192">
                  <c:v>2.2989757300926041</c:v>
                </c:pt>
                <c:pt idx="193">
                  <c:v>2.2996250453896341</c:v>
                </c:pt>
                <c:pt idx="194">
                  <c:v>2.301023570644753</c:v>
                </c:pt>
                <c:pt idx="195">
                  <c:v>2.3027217798830999</c:v>
                </c:pt>
                <c:pt idx="196">
                  <c:v>2.304320094460389</c:v>
                </c:pt>
                <c:pt idx="197">
                  <c:v>2.3040703578076807</c:v>
                </c:pt>
                <c:pt idx="198">
                  <c:v>2.3036208318328204</c:v>
                </c:pt>
                <c:pt idx="199">
                  <c:v>2.3068174609873804</c:v>
                </c:pt>
                <c:pt idx="200">
                  <c:v>2.3057685670460457</c:v>
                </c:pt>
                <c:pt idx="201">
                  <c:v>2.3054688830627996</c:v>
                </c:pt>
                <c:pt idx="202">
                  <c:v>2.3069173556484563</c:v>
                </c:pt>
                <c:pt idx="203">
                  <c:v>2.3082159862424989</c:v>
                </c:pt>
                <c:pt idx="204">
                  <c:v>2.309914195480864</c:v>
                </c:pt>
                <c:pt idx="205">
                  <c:v>2.3115624573886731</c:v>
                </c:pt>
                <c:pt idx="206">
                  <c:v>2.3113127207359825</c:v>
                </c:pt>
                <c:pt idx="207">
                  <c:v>2.3119120887024569</c:v>
                </c:pt>
                <c:pt idx="208">
                  <c:v>2.3128610879827156</c:v>
                </c:pt>
                <c:pt idx="209">
                  <c:v>2.3118621413719191</c:v>
                </c:pt>
                <c:pt idx="210">
                  <c:v>2.3150088231959405</c:v>
                </c:pt>
                <c:pt idx="211">
                  <c:v>2.3156081911624149</c:v>
                </c:pt>
                <c:pt idx="212">
                  <c:v>2.3146092445516184</c:v>
                </c:pt>
                <c:pt idx="213">
                  <c:v>2.3167070324342878</c:v>
                </c:pt>
                <c:pt idx="214">
                  <c:v>2.318954662308589</c:v>
                </c:pt>
                <c:pt idx="215">
                  <c:v>2.3203531875637076</c:v>
                </c:pt>
                <c:pt idx="216">
                  <c:v>2.3196039776056012</c:v>
                </c:pt>
                <c:pt idx="217">
                  <c:v>2.3187049256558985</c:v>
                </c:pt>
                <c:pt idx="218">
                  <c:v>2.3205529768858777</c:v>
                </c:pt>
                <c:pt idx="219">
                  <c:v>2.3218516074799025</c:v>
                </c:pt>
                <c:pt idx="220">
                  <c:v>2.3207028188774919</c:v>
                </c:pt>
                <c:pt idx="221">
                  <c:v>2.322850554090699</c:v>
                </c:pt>
                <c:pt idx="222">
                  <c:v>2.3251481312955384</c:v>
                </c:pt>
                <c:pt idx="223">
                  <c:v>2.3265966038811952</c:v>
                </c:pt>
                <c:pt idx="224">
                  <c:v>2.325947288584183</c:v>
                </c:pt>
                <c:pt idx="225">
                  <c:v>2.3261470779063349</c:v>
                </c:pt>
                <c:pt idx="226">
                  <c:v>2.3270960771865936</c:v>
                </c:pt>
                <c:pt idx="227">
                  <c:v>2.3287443390944205</c:v>
                </c:pt>
                <c:pt idx="228">
                  <c:v>2.3289940757471284</c:v>
                </c:pt>
                <c:pt idx="229">
                  <c:v>2.3304425483327851</c:v>
                </c:pt>
                <c:pt idx="230">
                  <c:v>2.3292937597303567</c:v>
                </c:pt>
                <c:pt idx="231">
                  <c:v>2.3290939704082043</c:v>
                </c:pt>
                <c:pt idx="232">
                  <c:v>2.3323405468933021</c:v>
                </c:pt>
                <c:pt idx="233">
                  <c:v>2.3326402308765304</c:v>
                </c:pt>
                <c:pt idx="234">
                  <c:v>2.3331397041819288</c:v>
                </c:pt>
                <c:pt idx="235">
                  <c:v>2.3342385454538195</c:v>
                </c:pt>
                <c:pt idx="236">
                  <c:v>2.3349877554119081</c:v>
                </c:pt>
                <c:pt idx="237">
                  <c:v>2.3364362279975648</c:v>
                </c:pt>
                <c:pt idx="238">
                  <c:v>2.3346880714286797</c:v>
                </c:pt>
                <c:pt idx="239">
                  <c:v>2.3370855432945947</c:v>
                </c:pt>
                <c:pt idx="240">
                  <c:v>2.3389835418551121</c:v>
                </c:pt>
                <c:pt idx="241">
                  <c:v>2.3384840685497137</c:v>
                </c:pt>
                <c:pt idx="242">
                  <c:v>2.3376849112610691</c:v>
                </c:pt>
                <c:pt idx="243">
                  <c:v>2.3400324357964464</c:v>
                </c:pt>
                <c:pt idx="244">
                  <c:v>2.3411312770683192</c:v>
                </c:pt>
                <c:pt idx="245">
                  <c:v>2.3427795389761461</c:v>
                </c:pt>
                <c:pt idx="246">
                  <c:v>2.3420303290180398</c:v>
                </c:pt>
                <c:pt idx="247">
                  <c:v>2.3427295916456079</c:v>
                </c:pt>
                <c:pt idx="248">
                  <c:v>2.3444278008839552</c:v>
                </c:pt>
                <c:pt idx="249">
                  <c:v>2.3454766948253076</c:v>
                </c:pt>
                <c:pt idx="250">
                  <c:v>2.3436286435953284</c:v>
                </c:pt>
                <c:pt idx="251">
                  <c:v>2.3437784855869426</c:v>
                </c:pt>
                <c:pt idx="252">
                  <c:v>2.3476743773690529</c:v>
                </c:pt>
                <c:pt idx="253">
                  <c:v>2.346076062791782</c:v>
                </c:pt>
                <c:pt idx="254">
                  <c:v>2.3498221125822778</c:v>
                </c:pt>
                <c:pt idx="255">
                  <c:v>2.3494225339379557</c:v>
                </c:pt>
                <c:pt idx="256">
                  <c:v>2.3475744827079765</c:v>
                </c:pt>
                <c:pt idx="257">
                  <c:v>2.3499220072433542</c:v>
                </c:pt>
                <c:pt idx="258">
                  <c:v>2.3523194791092692</c:v>
                </c:pt>
                <c:pt idx="259">
                  <c:v>2.3511706905068586</c:v>
                </c:pt>
                <c:pt idx="260">
                  <c:v>2.3527190577535917</c:v>
                </c:pt>
                <c:pt idx="261">
                  <c:v>2.353568162372774</c:v>
                </c:pt>
                <c:pt idx="262">
                  <c:v>2.3528189524146677</c:v>
                </c:pt>
                <c:pt idx="263">
                  <c:v>2.3529188470757614</c:v>
                </c:pt>
                <c:pt idx="264">
                  <c:v>2.3552663716111391</c:v>
                </c:pt>
                <c:pt idx="265">
                  <c:v>2.355466160933291</c:v>
                </c:pt>
                <c:pt idx="266">
                  <c:v>2.3540176883476343</c:v>
                </c:pt>
                <c:pt idx="267">
                  <c:v>2.3566149495357016</c:v>
                </c:pt>
                <c:pt idx="268">
                  <c:v>2.3557658449165371</c:v>
                </c:pt>
                <c:pt idx="269">
                  <c:v>2.3580134747908206</c:v>
                </c:pt>
                <c:pt idx="270">
                  <c:v>2.358662790087851</c:v>
                </c:pt>
                <c:pt idx="271">
                  <c:v>2.3589624740710793</c:v>
                </c:pt>
                <c:pt idx="272">
                  <c:v>2.3607605779705199</c:v>
                </c:pt>
                <c:pt idx="273">
                  <c:v>2.3588625794100029</c:v>
                </c:pt>
                <c:pt idx="274">
                  <c:v>2.3618094719118723</c:v>
                </c:pt>
                <c:pt idx="275">
                  <c:v>2.3575140014854221</c:v>
                </c:pt>
                <c:pt idx="276">
                  <c:v>2.3658052583550586</c:v>
                </c:pt>
                <c:pt idx="277">
                  <c:v>2.3588126320794651</c:v>
                </c:pt>
                <c:pt idx="278">
                  <c:v>2.3648063117442621</c:v>
                </c:pt>
                <c:pt idx="279">
                  <c:v>2.3661548896688429</c:v>
                </c:pt>
                <c:pt idx="280">
                  <c:v>2.367703256915576</c:v>
                </c:pt>
                <c:pt idx="281">
                  <c:v>2.3661049423383047</c:v>
                </c:pt>
                <c:pt idx="282">
                  <c:v>2.3687022035263725</c:v>
                </c:pt>
                <c:pt idx="283">
                  <c:v>2.3677532042461138</c:v>
                </c:pt>
                <c:pt idx="284">
                  <c:v>2.3681028355598981</c:v>
                </c:pt>
                <c:pt idx="285">
                  <c:v>2.3682027302209741</c:v>
                </c:pt>
                <c:pt idx="286">
                  <c:v>2.3679030462377457</c:v>
                </c:pt>
                <c:pt idx="287">
                  <c:v>2.3698509921288009</c:v>
                </c:pt>
                <c:pt idx="288">
                  <c:v>2.3666044156437032</c:v>
                </c:pt>
                <c:pt idx="289">
                  <c:v>2.3682027302209741</c:v>
                </c:pt>
                <c:pt idx="290">
                  <c:v>2.3681527828904363</c:v>
                </c:pt>
                <c:pt idx="291">
                  <c:v>2.370250570773123</c:v>
                </c:pt>
                <c:pt idx="292">
                  <c:v>2.3726979899695766</c:v>
                </c:pt>
                <c:pt idx="293">
                  <c:v>2.3725980953085002</c:v>
                </c:pt>
                <c:pt idx="294">
                  <c:v>2.3754450931492759</c:v>
                </c:pt>
                <c:pt idx="295">
                  <c:v>2.3749955671744156</c:v>
                </c:pt>
                <c:pt idx="296">
                  <c:v>2.3760444611157503</c:v>
                </c:pt>
                <c:pt idx="297">
                  <c:v>2.3741464625552333</c:v>
                </c:pt>
                <c:pt idx="298">
                  <c:v>2.3785917749732799</c:v>
                </c:pt>
                <c:pt idx="299">
                  <c:v>2.3776427756930212</c:v>
                </c:pt>
                <c:pt idx="300">
                  <c:v>2.3770434077265468</c:v>
                </c:pt>
                <c:pt idx="301">
                  <c:v>2.3760944084462885</c:v>
                </c:pt>
                <c:pt idx="302">
                  <c:v>2.3779424596762673</c:v>
                </c:pt>
                <c:pt idx="303">
                  <c:v>2.3762941977684409</c:v>
                </c:pt>
                <c:pt idx="304">
                  <c:v>2.3804897735337969</c:v>
                </c:pt>
                <c:pt idx="305">
                  <c:v>2.3793409849313862</c:v>
                </c:pt>
                <c:pt idx="306">
                  <c:v>2.3768436184043948</c:v>
                </c:pt>
                <c:pt idx="307">
                  <c:v>2.3831869293829584</c:v>
                </c:pt>
                <c:pt idx="308">
                  <c:v>2.3780423543373437</c:v>
                </c:pt>
                <c:pt idx="309">
                  <c:v>2.3842358233242931</c:v>
                </c:pt>
                <c:pt idx="310">
                  <c:v>2.3836864026883569</c:v>
                </c:pt>
                <c:pt idx="311">
                  <c:v>2.3783919856511275</c:v>
                </c:pt>
                <c:pt idx="312">
                  <c:v>2.3775428810319452</c:v>
                </c:pt>
                <c:pt idx="313">
                  <c:v>2.3787416169649118</c:v>
                </c:pt>
                <c:pt idx="314">
                  <c:v>2.3834366660356663</c:v>
                </c:pt>
                <c:pt idx="315">
                  <c:v>2.3805896681948906</c:v>
                </c:pt>
                <c:pt idx="316">
                  <c:v>2.3851848226045513</c:v>
                </c:pt>
                <c:pt idx="317">
                  <c:v>2.3856343485794116</c:v>
                </c:pt>
                <c:pt idx="318">
                  <c:v>2.388031820445327</c:v>
                </c:pt>
                <c:pt idx="319">
                  <c:v>2.3907789236250268</c:v>
                </c:pt>
                <c:pt idx="320">
                  <c:v>2.3888809250645098</c:v>
                </c:pt>
                <c:pt idx="321">
                  <c:v>2.3872826104872384</c:v>
                </c:pt>
                <c:pt idx="322">
                  <c:v>2.3902295029890901</c:v>
                </c:pt>
                <c:pt idx="323">
                  <c:v>2.3882316097674972</c:v>
                </c:pt>
                <c:pt idx="324">
                  <c:v>2.3898798716753062</c:v>
                </c:pt>
                <c:pt idx="325">
                  <c:v>2.3906290816334126</c:v>
                </c:pt>
                <c:pt idx="326">
                  <c:v>2.3932762901520359</c:v>
                </c:pt>
                <c:pt idx="327">
                  <c:v>2.3891306617172177</c:v>
                </c:pt>
                <c:pt idx="328">
                  <c:v>2.393126448160404</c:v>
                </c:pt>
                <c:pt idx="329">
                  <c:v>2.3955738673568749</c:v>
                </c:pt>
                <c:pt idx="330">
                  <c:v>2.3920775542190693</c:v>
                </c:pt>
                <c:pt idx="331">
                  <c:v>2.396722655959286</c:v>
                </c:pt>
                <c:pt idx="332">
                  <c:v>2.3922273962106835</c:v>
                </c:pt>
                <c:pt idx="333">
                  <c:v>2.395424025365243</c:v>
                </c:pt>
                <c:pt idx="334">
                  <c:v>2.3948246573987686</c:v>
                </c:pt>
                <c:pt idx="335">
                  <c:v>2.3946248680766167</c:v>
                </c:pt>
                <c:pt idx="336">
                  <c:v>2.3997194957916754</c:v>
                </c:pt>
                <c:pt idx="337">
                  <c:v>2.3939755527795863</c:v>
                </c:pt>
                <c:pt idx="338">
                  <c:v>2.3996695484611377</c:v>
                </c:pt>
                <c:pt idx="339">
                  <c:v>2.4016674416827484</c:v>
                </c:pt>
                <c:pt idx="340">
                  <c:v>2.3961232879928116</c:v>
                </c:pt>
                <c:pt idx="341">
                  <c:v>2.399120127825201</c:v>
                </c:pt>
                <c:pt idx="342">
                  <c:v>2.3981211812144045</c:v>
                </c:pt>
                <c:pt idx="343">
                  <c:v>2.3990701804946633</c:v>
                </c:pt>
                <c:pt idx="344">
                  <c:v>2.3992200224862774</c:v>
                </c:pt>
                <c:pt idx="345">
                  <c:v>2.3999192851138456</c:v>
                </c:pt>
                <c:pt idx="346">
                  <c:v>2.3998193904527696</c:v>
                </c:pt>
                <c:pt idx="347">
                  <c:v>2.4004687057497818</c:v>
                </c:pt>
                <c:pt idx="348">
                  <c:v>2.4010680737162562</c:v>
                </c:pt>
                <c:pt idx="349">
                  <c:v>2.4016174943521928</c:v>
                </c:pt>
                <c:pt idx="350">
                  <c:v>2.4067620693978076</c:v>
                </c:pt>
                <c:pt idx="351">
                  <c:v>2.4037152822348795</c:v>
                </c:pt>
                <c:pt idx="352">
                  <c:v>2.4029660722767732</c:v>
                </c:pt>
                <c:pt idx="353">
                  <c:v>2.4034155982516334</c:v>
                </c:pt>
                <c:pt idx="354">
                  <c:v>2.4032158089294815</c:v>
                </c:pt>
                <c:pt idx="355">
                  <c:v>2.4045144395235241</c:v>
                </c:pt>
                <c:pt idx="356">
                  <c:v>2.4044644921929859</c:v>
                </c:pt>
                <c:pt idx="357">
                  <c:v>2.4052636494816126</c:v>
                </c:pt>
                <c:pt idx="358">
                  <c:v>2.4059129647786426</c:v>
                </c:pt>
                <c:pt idx="359">
                  <c:v>2.406412438084041</c:v>
                </c:pt>
                <c:pt idx="360">
                  <c:v>2.4064623854145792</c:v>
                </c:pt>
                <c:pt idx="361">
                  <c:v>2.4071616480421296</c:v>
                </c:pt>
                <c:pt idx="362">
                  <c:v>2.40781096333916</c:v>
                </c:pt>
                <c:pt idx="363">
                  <c:v>2.4075612266864517</c:v>
                </c:pt>
                <c:pt idx="364">
                  <c:v>2.4089098046110324</c:v>
                </c:pt>
                <c:pt idx="365">
                  <c:v>2.4091595412637408</c:v>
                </c:pt>
                <c:pt idx="366">
                  <c:v>2.4106579611799352</c:v>
                </c:pt>
                <c:pt idx="367">
                  <c:v>2.4105580665188593</c:v>
                </c:pt>
                <c:pt idx="368">
                  <c:v>2.4099586985523671</c:v>
                </c:pt>
                <c:pt idx="369">
                  <c:v>2.4108078031715494</c:v>
                </c:pt>
                <c:pt idx="370">
                  <c:v>2.4121064337655924</c:v>
                </c:pt>
                <c:pt idx="371">
                  <c:v>2.411606960460194</c:v>
                </c:pt>
                <c:pt idx="372">
                  <c:v>2.4132052750374648</c:v>
                </c:pt>
                <c:pt idx="373">
                  <c:v>2.4132052750374648</c:v>
                </c:pt>
                <c:pt idx="374">
                  <c:v>2.4165017988531008</c:v>
                </c:pt>
                <c:pt idx="375">
                  <c:v>2.413904537665033</c:v>
                </c:pt>
                <c:pt idx="376">
                  <c:v>2.4145538529620456</c:v>
                </c:pt>
                <c:pt idx="377">
                  <c:v>2.4149534316063677</c:v>
                </c:pt>
                <c:pt idx="378">
                  <c:v>2.4149534316063677</c:v>
                </c:pt>
                <c:pt idx="379">
                  <c:v>2.4152031682590582</c:v>
                </c:pt>
                <c:pt idx="380">
                  <c:v>2.4164019041920248</c:v>
                </c:pt>
                <c:pt idx="381">
                  <c:v>2.4162021148698725</c:v>
                </c:pt>
                <c:pt idx="382">
                  <c:v>2.4168014828363469</c:v>
                </c:pt>
                <c:pt idx="383">
                  <c:v>2.4174507981333595</c:v>
                </c:pt>
                <c:pt idx="384">
                  <c:v>2.4181500607609276</c:v>
                </c:pt>
                <c:pt idx="385">
                  <c:v>2.4182499554220036</c:v>
                </c:pt>
                <c:pt idx="386">
                  <c:v>2.418949218049554</c:v>
                </c:pt>
                <c:pt idx="387">
                  <c:v>2.41899916538011</c:v>
                </c:pt>
                <c:pt idx="388">
                  <c:v>2.4188992707190162</c:v>
                </c:pt>
                <c:pt idx="389">
                  <c:v>2.4191490073717241</c:v>
                </c:pt>
                <c:pt idx="390">
                  <c:v>2.4201979013130588</c:v>
                </c:pt>
                <c:pt idx="391">
                  <c:v>2.420747321948995</c:v>
                </c:pt>
                <c:pt idx="392">
                  <c:v>2.4214465845765636</c:v>
                </c:pt>
                <c:pt idx="393">
                  <c:v>2.4217462685597919</c:v>
                </c:pt>
                <c:pt idx="394">
                  <c:v>2.4232446884760042</c:v>
                </c:pt>
                <c:pt idx="395">
                  <c:v>2.4218961105514238</c:v>
                </c:pt>
                <c:pt idx="396">
                  <c:v>2.4225953731789742</c:v>
                </c:pt>
                <c:pt idx="397">
                  <c:v>2.4228950571622203</c:v>
                </c:pt>
                <c:pt idx="398">
                  <c:v>2.423943951103555</c:v>
                </c:pt>
                <c:pt idx="399">
                  <c:v>2.4235443724592325</c:v>
                </c:pt>
                <c:pt idx="400">
                  <c:v>2.423943951103555</c:v>
                </c:pt>
                <c:pt idx="401">
                  <c:v>2.4245932664005672</c:v>
                </c:pt>
                <c:pt idx="402">
                  <c:v>2.4250427923754274</c:v>
                </c:pt>
                <c:pt idx="403">
                  <c:v>2.4257920023335338</c:v>
                </c:pt>
                <c:pt idx="404">
                  <c:v>2.4255422656808436</c:v>
                </c:pt>
                <c:pt idx="405">
                  <c:v>2.4259418443251479</c:v>
                </c:pt>
                <c:pt idx="406">
                  <c:v>2.4270906329275763</c:v>
                </c:pt>
                <c:pt idx="407">
                  <c:v>2.4273403695802669</c:v>
                </c:pt>
                <c:pt idx="408">
                  <c:v>2.4271905275886527</c:v>
                </c:pt>
                <c:pt idx="409">
                  <c:v>2.428139526868911</c:v>
                </c:pt>
                <c:pt idx="410">
                  <c:v>2.4285890528437712</c:v>
                </c:pt>
                <c:pt idx="411">
                  <c:v>2.4284891581826953</c:v>
                </c:pt>
                <c:pt idx="412">
                  <c:v>2.4297877887767378</c:v>
                </c:pt>
                <c:pt idx="413">
                  <c:v>2.4299875780988902</c:v>
                </c:pt>
                <c:pt idx="414">
                  <c:v>2.4304371040737505</c:v>
                </c:pt>
                <c:pt idx="415">
                  <c:v>2.4308866300486107</c:v>
                </c:pt>
                <c:pt idx="416">
                  <c:v>2.4309365773791485</c:v>
                </c:pt>
                <c:pt idx="417">
                  <c:v>2.4314859980150851</c:v>
                </c:pt>
                <c:pt idx="418">
                  <c:v>2.4319854713204831</c:v>
                </c:pt>
                <c:pt idx="419">
                  <c:v>2.4326847339480517</c:v>
                </c:pt>
                <c:pt idx="420">
                  <c:v>2.4327346812785895</c:v>
                </c:pt>
                <c:pt idx="421">
                  <c:v>2.4334838912366781</c:v>
                </c:pt>
                <c:pt idx="422">
                  <c:v>2.4340832592031703</c:v>
                </c:pt>
                <c:pt idx="423">
                  <c:v>2.4342331011947844</c:v>
                </c:pt>
                <c:pt idx="424">
                  <c:v>2.4344328905169368</c:v>
                </c:pt>
                <c:pt idx="425">
                  <c:v>2.4349323638223526</c:v>
                </c:pt>
                <c:pt idx="426">
                  <c:v>2.4356316264499034</c:v>
                </c:pt>
                <c:pt idx="427">
                  <c:v>2.4355816791193652</c:v>
                </c:pt>
                <c:pt idx="428">
                  <c:v>2.4361310997553014</c:v>
                </c:pt>
                <c:pt idx="429">
                  <c:v>2.4366805203912381</c:v>
                </c:pt>
                <c:pt idx="430">
                  <c:v>2.4366305730606999</c:v>
                </c:pt>
                <c:pt idx="431">
                  <c:v>2.4374297303493444</c:v>
                </c:pt>
                <c:pt idx="432">
                  <c:v>2.4377294143325905</c:v>
                </c:pt>
                <c:pt idx="433">
                  <c:v>2.438728360943387</c:v>
                </c:pt>
                <c:pt idx="434">
                  <c:v>2.4383287822990649</c:v>
                </c:pt>
                <c:pt idx="435">
                  <c:v>2.4388282556044629</c:v>
                </c:pt>
                <c:pt idx="436">
                  <c:v>2.4391778869182472</c:v>
                </c:pt>
                <c:pt idx="437">
                  <c:v>2.4400269915374118</c:v>
                </c:pt>
                <c:pt idx="438">
                  <c:v>2.4395774655625515</c:v>
                </c:pt>
                <c:pt idx="439">
                  <c:v>2.4401768335290437</c:v>
                </c:pt>
                <c:pt idx="440">
                  <c:v>2.4403266755206579</c:v>
                </c:pt>
                <c:pt idx="441">
                  <c:v>2.4407262541649799</c:v>
                </c:pt>
                <c:pt idx="442">
                  <c:v>2.4413755694619925</c:v>
                </c:pt>
                <c:pt idx="443">
                  <c:v>2.4414255167925307</c:v>
                </c:pt>
                <c:pt idx="444">
                  <c:v>2.4417751481063146</c:v>
                </c:pt>
                <c:pt idx="445">
                  <c:v>2.4421247794200989</c:v>
                </c:pt>
                <c:pt idx="446">
                  <c:v>2.4427241473865733</c:v>
                </c:pt>
                <c:pt idx="447">
                  <c:v>2.4431736733614335</c:v>
                </c:pt>
                <c:pt idx="448">
                  <c:v>2.4436731466668316</c:v>
                </c:pt>
                <c:pt idx="449">
                  <c:v>2.4440227779806158</c:v>
                </c:pt>
                <c:pt idx="450">
                  <c:v>2.4443724092944001</c:v>
                </c:pt>
                <c:pt idx="451">
                  <c:v>2.4443724092944001</c:v>
                </c:pt>
                <c:pt idx="452">
                  <c:v>2.445571145227349</c:v>
                </c:pt>
                <c:pt idx="453">
                  <c:v>2.4457209872189809</c:v>
                </c:pt>
                <c:pt idx="454">
                  <c:v>2.4461205658632852</c:v>
                </c:pt>
                <c:pt idx="455">
                  <c:v>2.4457209872189809</c:v>
                </c:pt>
                <c:pt idx="456">
                  <c:v>2.4467199338297774</c:v>
                </c:pt>
                <c:pt idx="457">
                  <c:v>2.4468198284908533</c:v>
                </c:pt>
                <c:pt idx="458">
                  <c:v>2.4471195124740994</c:v>
                </c:pt>
                <c:pt idx="459">
                  <c:v>2.4480185644238022</c:v>
                </c:pt>
                <c:pt idx="460">
                  <c:v>2.447968617093264</c:v>
                </c:pt>
                <c:pt idx="461">
                  <c:v>2.4484181430681242</c:v>
                </c:pt>
                <c:pt idx="462">
                  <c:v>2.4486179323902943</c:v>
                </c:pt>
                <c:pt idx="463">
                  <c:v>2.4487677743819085</c:v>
                </c:pt>
                <c:pt idx="464">
                  <c:v>2.4495669316705531</c:v>
                </c:pt>
                <c:pt idx="465">
                  <c:v>2.4497167736621672</c:v>
                </c:pt>
                <c:pt idx="466">
                  <c:v>2.449666826331629</c:v>
                </c:pt>
                <c:pt idx="467">
                  <c:v>2.4507157202729637</c:v>
                </c:pt>
                <c:pt idx="468">
                  <c:v>2.4505159309508113</c:v>
                </c:pt>
                <c:pt idx="469">
                  <c:v>2.4508655622645956</c:v>
                </c:pt>
                <c:pt idx="470">
                  <c:v>2.4509654569256716</c:v>
                </c:pt>
                <c:pt idx="471">
                  <c:v>2.4517146668837602</c:v>
                </c:pt>
                <c:pt idx="472">
                  <c:v>2.4520143508670063</c:v>
                </c:pt>
                <c:pt idx="473">
                  <c:v>2.4524638768418665</c:v>
                </c:pt>
                <c:pt idx="474">
                  <c:v>2.4524139295113283</c:v>
                </c:pt>
                <c:pt idx="475">
                  <c:v>2.4531131921388791</c:v>
                </c:pt>
                <c:pt idx="476">
                  <c:v>2.4530132974778027</c:v>
                </c:pt>
                <c:pt idx="477">
                  <c:v>2.4541121387496756</c:v>
                </c:pt>
                <c:pt idx="478">
                  <c:v>2.4542120334107693</c:v>
                </c:pt>
                <c:pt idx="479">
                  <c:v>2.4546116120550918</c:v>
                </c:pt>
                <c:pt idx="480">
                  <c:v>2.4548114013772437</c:v>
                </c:pt>
                <c:pt idx="481">
                  <c:v>2.4555106640047946</c:v>
                </c:pt>
                <c:pt idx="482">
                  <c:v>2.4554607166742564</c:v>
                </c:pt>
                <c:pt idx="483">
                  <c:v>2.4557604006575025</c:v>
                </c:pt>
                <c:pt idx="484">
                  <c:v>2.4562598739629005</c:v>
                </c:pt>
                <c:pt idx="485">
                  <c:v>2.4567093999377607</c:v>
                </c:pt>
                <c:pt idx="486">
                  <c:v>2.4573087679042351</c:v>
                </c:pt>
                <c:pt idx="487">
                  <c:v>2.4571089785820832</c:v>
                </c:pt>
                <c:pt idx="488">
                  <c:v>2.4575085572264053</c:v>
                </c:pt>
                <c:pt idx="489">
                  <c:v>2.4579580832012655</c:v>
                </c:pt>
                <c:pt idx="490">
                  <c:v>2.4586573458288159</c:v>
                </c:pt>
                <c:pt idx="491">
                  <c:v>2.4584076091761258</c:v>
                </c:pt>
                <c:pt idx="492">
                  <c:v>2.4589070824815242</c:v>
                </c:pt>
                <c:pt idx="493">
                  <c:v>2.458957029812062</c:v>
                </c:pt>
                <c:pt idx="494">
                  <c:v>2.4595563977785364</c:v>
                </c:pt>
                <c:pt idx="495">
                  <c:v>2.4603056077366428</c:v>
                </c:pt>
                <c:pt idx="496">
                  <c:v>2.4609549230336554</c:v>
                </c:pt>
                <c:pt idx="497">
                  <c:v>2.460755133711503</c:v>
                </c:pt>
                <c:pt idx="498">
                  <c:v>2.4611047650252695</c:v>
                </c:pt>
                <c:pt idx="499">
                  <c:v>2.4611547123558073</c:v>
                </c:pt>
                <c:pt idx="500">
                  <c:v>2.4614543963390534</c:v>
                </c:pt>
                <c:pt idx="501">
                  <c:v>2.4617540803222995</c:v>
                </c:pt>
                <c:pt idx="502">
                  <c:v>2.4621037116360838</c:v>
                </c:pt>
                <c:pt idx="503">
                  <c:v>2.4624033956193121</c:v>
                </c:pt>
                <c:pt idx="504">
                  <c:v>2.4626031849414822</c:v>
                </c:pt>
                <c:pt idx="505">
                  <c:v>2.4631526055774184</c:v>
                </c:pt>
                <c:pt idx="506">
                  <c:v>2.4634023422301086</c:v>
                </c:pt>
                <c:pt idx="507">
                  <c:v>2.4638019208744306</c:v>
                </c:pt>
                <c:pt idx="508">
                  <c:v>2.4636021315522787</c:v>
                </c:pt>
                <c:pt idx="509">
                  <c:v>2.4643513415103673</c:v>
                </c:pt>
                <c:pt idx="510">
                  <c:v>2.4643013941798291</c:v>
                </c:pt>
                <c:pt idx="511">
                  <c:v>2.4652004461295496</c:v>
                </c:pt>
                <c:pt idx="512">
                  <c:v>2.4657498667654858</c:v>
                </c:pt>
                <c:pt idx="513">
                  <c:v>2.4655001301127957</c:v>
                </c:pt>
                <c:pt idx="514">
                  <c:v>2.4658997087571177</c:v>
                </c:pt>
                <c:pt idx="515">
                  <c:v>2.4659496560876559</c:v>
                </c:pt>
                <c:pt idx="516">
                  <c:v>2.4662992874014225</c:v>
                </c:pt>
                <c:pt idx="517">
                  <c:v>2.4661494454098083</c:v>
                </c:pt>
                <c:pt idx="518">
                  <c:v>2.4673481813427749</c:v>
                </c:pt>
                <c:pt idx="519">
                  <c:v>2.4674480760038509</c:v>
                </c:pt>
                <c:pt idx="520">
                  <c:v>2.4674980233343891</c:v>
                </c:pt>
                <c:pt idx="521">
                  <c:v>2.4686468119367997</c:v>
                </c:pt>
                <c:pt idx="522">
                  <c:v>2.4682971806230332</c:v>
                </c:pt>
                <c:pt idx="523">
                  <c:v>2.4686468119367997</c:v>
                </c:pt>
                <c:pt idx="524">
                  <c:v>2.4690463905811217</c:v>
                </c:pt>
                <c:pt idx="525">
                  <c:v>2.4692461799032919</c:v>
                </c:pt>
                <c:pt idx="526">
                  <c:v>2.4704948631667785</c:v>
                </c:pt>
                <c:pt idx="527">
                  <c:v>2.4703450211751643</c:v>
                </c:pt>
                <c:pt idx="528">
                  <c:v>2.4696457585476139</c:v>
                </c:pt>
                <c:pt idx="529">
                  <c:v>2.4705947578278726</c:v>
                </c:pt>
                <c:pt idx="530">
                  <c:v>2.4707445998194868</c:v>
                </c:pt>
                <c:pt idx="531">
                  <c:v>2.4710942311332706</c:v>
                </c:pt>
                <c:pt idx="532">
                  <c:v>2.471294020455423</c:v>
                </c:pt>
                <c:pt idx="533">
                  <c:v>2.4716436517692073</c:v>
                </c:pt>
                <c:pt idx="534">
                  <c:v>2.4715937044386691</c:v>
                </c:pt>
                <c:pt idx="535">
                  <c:v>2.4722929670662195</c:v>
                </c:pt>
                <c:pt idx="536">
                  <c:v>2.4726925457105415</c:v>
                </c:pt>
                <c:pt idx="537">
                  <c:v>2.4726425983800038</c:v>
                </c:pt>
                <c:pt idx="538">
                  <c:v>2.4731420716854018</c:v>
                </c:pt>
                <c:pt idx="539">
                  <c:v>2.4732419663464782</c:v>
                </c:pt>
                <c:pt idx="540">
                  <c:v>2.4737414396518762</c:v>
                </c:pt>
                <c:pt idx="541">
                  <c:v>2.4747403862626731</c:v>
                </c:pt>
                <c:pt idx="542">
                  <c:v>2.4741410182961987</c:v>
                </c:pt>
                <c:pt idx="543">
                  <c:v>2.4751399649069952</c:v>
                </c:pt>
                <c:pt idx="544">
                  <c:v>2.4755395435513172</c:v>
                </c:pt>
                <c:pt idx="545">
                  <c:v>2.4757393328734874</c:v>
                </c:pt>
                <c:pt idx="546">
                  <c:v>2.4759890695261775</c:v>
                </c:pt>
                <c:pt idx="547">
                  <c:v>2.4762887535094236</c:v>
                </c:pt>
                <c:pt idx="548">
                  <c:v>2.4765884374926519</c:v>
                </c:pt>
                <c:pt idx="549">
                  <c:v>2.4765384901621137</c:v>
                </c:pt>
                <c:pt idx="550">
                  <c:v>2.4770379634675121</c:v>
                </c:pt>
                <c:pt idx="551">
                  <c:v>2.4769380688064362</c:v>
                </c:pt>
                <c:pt idx="552">
                  <c:v>2.4775374367729106</c:v>
                </c:pt>
                <c:pt idx="553">
                  <c:v>2.4779370154172327</c:v>
                </c:pt>
                <c:pt idx="554">
                  <c:v>2.4783865413920929</c:v>
                </c:pt>
                <c:pt idx="555">
                  <c:v>2.4777372260950803</c:v>
                </c:pt>
                <c:pt idx="556">
                  <c:v>2.478686225375339</c:v>
                </c:pt>
                <c:pt idx="557">
                  <c:v>2.4792855933418134</c:v>
                </c:pt>
                <c:pt idx="558">
                  <c:v>2.478686225375339</c:v>
                </c:pt>
                <c:pt idx="559">
                  <c:v>2.4797850666472119</c:v>
                </c:pt>
                <c:pt idx="560">
                  <c:v>2.4799848559693816</c:v>
                </c:pt>
                <c:pt idx="561">
                  <c:v>2.480584223935856</c:v>
                </c:pt>
                <c:pt idx="562">
                  <c:v>2.4807340659274701</c:v>
                </c:pt>
                <c:pt idx="563">
                  <c:v>2.480983802580178</c:v>
                </c:pt>
                <c:pt idx="564">
                  <c:v>2.4809338552496403</c:v>
                </c:pt>
                <c:pt idx="565">
                  <c:v>2.4812335392328686</c:v>
                </c:pt>
                <c:pt idx="566">
                  <c:v>2.4814333285550383</c:v>
                </c:pt>
                <c:pt idx="567">
                  <c:v>2.4821825385131269</c:v>
                </c:pt>
                <c:pt idx="568">
                  <c:v>2.4825321698269112</c:v>
                </c:pt>
                <c:pt idx="569">
                  <c:v>2.4824322751658352</c:v>
                </c:pt>
                <c:pt idx="570">
                  <c:v>2.4827319591490813</c:v>
                </c:pt>
                <c:pt idx="571">
                  <c:v>2.4828818011406955</c:v>
                </c:pt>
                <c:pt idx="572">
                  <c:v>2.4828818011406955</c:v>
                </c:pt>
                <c:pt idx="573">
                  <c:v>2.483631011098784</c:v>
                </c:pt>
                <c:pt idx="574">
                  <c:v>2.484130484404182</c:v>
                </c:pt>
                <c:pt idx="575">
                  <c:v>2.484130484404182</c:v>
                </c:pt>
                <c:pt idx="576">
                  <c:v>2.4846299577095983</c:v>
                </c:pt>
                <c:pt idx="577">
                  <c:v>2.4844801157179663</c:v>
                </c:pt>
                <c:pt idx="578">
                  <c:v>2.4845300630485045</c:v>
                </c:pt>
                <c:pt idx="579">
                  <c:v>2.4850794836844585</c:v>
                </c:pt>
                <c:pt idx="580">
                  <c:v>2.4853791676676869</c:v>
                </c:pt>
                <c:pt idx="581">
                  <c:v>2.4856788516509329</c:v>
                </c:pt>
                <c:pt idx="582">
                  <c:v>2.4861283776257932</c:v>
                </c:pt>
                <c:pt idx="583">
                  <c:v>2.4862282722868692</c:v>
                </c:pt>
                <c:pt idx="584">
                  <c:v>2.4866278509311912</c:v>
                </c:pt>
                <c:pt idx="585">
                  <c:v>2.4865279562701152</c:v>
                </c:pt>
                <c:pt idx="586">
                  <c:v>2.4869275349144195</c:v>
                </c:pt>
                <c:pt idx="587">
                  <c:v>2.4873770608892798</c:v>
                </c:pt>
                <c:pt idx="588">
                  <c:v>2.4871273242365897</c:v>
                </c:pt>
                <c:pt idx="589">
                  <c:v>2.4878765341946782</c:v>
                </c:pt>
                <c:pt idx="590">
                  <c:v>2.487976428855772</c:v>
                </c:pt>
                <c:pt idx="591">
                  <c:v>2.4883260601695385</c:v>
                </c:pt>
                <c:pt idx="592">
                  <c:v>2.4886756914833228</c:v>
                </c:pt>
                <c:pt idx="593">
                  <c:v>2.4888255334749543</c:v>
                </c:pt>
                <c:pt idx="594">
                  <c:v>2.4890253227971066</c:v>
                </c:pt>
                <c:pt idx="595">
                  <c:v>2.489225112119259</c:v>
                </c:pt>
                <c:pt idx="596">
                  <c:v>2.4898244800857512</c:v>
                </c:pt>
                <c:pt idx="597">
                  <c:v>2.4901741113995173</c:v>
                </c:pt>
                <c:pt idx="598">
                  <c:v>2.4901241640689795</c:v>
                </c:pt>
                <c:pt idx="599">
                  <c:v>2.4905237427133016</c:v>
                </c:pt>
                <c:pt idx="600">
                  <c:v>2.4906236373743775</c:v>
                </c:pt>
                <c:pt idx="601">
                  <c:v>2.4913229000019461</c:v>
                </c:pt>
                <c:pt idx="602">
                  <c:v>2.4912729526714079</c:v>
                </c:pt>
                <c:pt idx="603">
                  <c:v>2.4910731633492378</c:v>
                </c:pt>
                <c:pt idx="604">
                  <c:v>2.49167253131573</c:v>
                </c:pt>
                <c:pt idx="605">
                  <c:v>2.4923717939432808</c:v>
                </c:pt>
                <c:pt idx="606">
                  <c:v>2.4927713725876028</c:v>
                </c:pt>
                <c:pt idx="607">
                  <c:v>2.4923717939432808</c:v>
                </c:pt>
                <c:pt idx="608">
                  <c:v>2.493021109240293</c:v>
                </c:pt>
                <c:pt idx="609">
                  <c:v>2.492921214579217</c:v>
                </c:pt>
                <c:pt idx="610">
                  <c:v>2.4933207932235391</c:v>
                </c:pt>
                <c:pt idx="611">
                  <c:v>2.4938202665289375</c:v>
                </c:pt>
                <c:pt idx="612">
                  <c:v>2.4936204772067851</c:v>
                </c:pt>
                <c:pt idx="613">
                  <c:v>2.4940200558511072</c:v>
                </c:pt>
                <c:pt idx="614">
                  <c:v>2.4944196344954119</c:v>
                </c:pt>
                <c:pt idx="615">
                  <c:v>2.4950190024619041</c:v>
                </c:pt>
                <c:pt idx="616">
                  <c:v>2.4949191078008277</c:v>
                </c:pt>
                <c:pt idx="617">
                  <c:v>2.4954185811062262</c:v>
                </c:pt>
                <c:pt idx="618">
                  <c:v>2.4956183704283785</c:v>
                </c:pt>
                <c:pt idx="619">
                  <c:v>2.4959180544116246</c:v>
                </c:pt>
                <c:pt idx="620">
                  <c:v>2.4957182650894545</c:v>
                </c:pt>
                <c:pt idx="621">
                  <c:v>2.4964175277170226</c:v>
                </c:pt>
                <c:pt idx="622">
                  <c:v>2.496517422378099</c:v>
                </c:pt>
                <c:pt idx="623">
                  <c:v>2.496717211700251</c:v>
                </c:pt>
                <c:pt idx="624">
                  <c:v>2.4970168956834971</c:v>
                </c:pt>
                <c:pt idx="625">
                  <c:v>2.4970168956834971</c:v>
                </c:pt>
                <c:pt idx="626">
                  <c:v>2.4977161583110474</c:v>
                </c:pt>
                <c:pt idx="627">
                  <c:v>2.4977661056416034</c:v>
                </c:pt>
                <c:pt idx="628">
                  <c:v>2.4979159476332176</c:v>
                </c:pt>
                <c:pt idx="629">
                  <c:v>2.4981656842859077</c:v>
                </c:pt>
                <c:pt idx="630">
                  <c:v>2.4983654736080778</c:v>
                </c:pt>
                <c:pt idx="631">
                  <c:v>2.498415420938616</c:v>
                </c:pt>
                <c:pt idx="632">
                  <c:v>2.4989648415745522</c:v>
                </c:pt>
                <c:pt idx="633">
                  <c:v>2.4993144728883365</c:v>
                </c:pt>
                <c:pt idx="634">
                  <c:v>2.4998638935242727</c:v>
                </c:pt>
                <c:pt idx="635">
                  <c:v>2.4994143675494125</c:v>
                </c:pt>
                <c:pt idx="636">
                  <c:v>2.5004632614907472</c:v>
                </c:pt>
                <c:pt idx="637">
                  <c:v>2.5000636828464251</c:v>
                </c:pt>
                <c:pt idx="638">
                  <c:v>2.5000137355158869</c:v>
                </c:pt>
                <c:pt idx="639">
                  <c:v>2.5003633668296712</c:v>
                </c:pt>
                <c:pt idx="640">
                  <c:v>2.5012624187793913</c:v>
                </c:pt>
                <c:pt idx="641">
                  <c:v>2.5011125767877771</c:v>
                </c:pt>
                <c:pt idx="642">
                  <c:v>2.5017618920847897</c:v>
                </c:pt>
                <c:pt idx="643">
                  <c:v>2.5019117340764039</c:v>
                </c:pt>
                <c:pt idx="644">
                  <c:v>2.5017119447542515</c:v>
                </c:pt>
                <c:pt idx="645">
                  <c:v>2.5018118394153279</c:v>
                </c:pt>
                <c:pt idx="646">
                  <c:v>2.5028607333566626</c:v>
                </c:pt>
                <c:pt idx="647">
                  <c:v>2.5028607333566626</c:v>
                </c:pt>
                <c:pt idx="648">
                  <c:v>2.5031104700093705</c:v>
                </c:pt>
                <c:pt idx="649">
                  <c:v>2.5033102593315228</c:v>
                </c:pt>
                <c:pt idx="650">
                  <c:v>2.5034101539926166</c:v>
                </c:pt>
                <c:pt idx="651">
                  <c:v>2.5033602066620784</c:v>
                </c:pt>
                <c:pt idx="652">
                  <c:v>2.5037597853063831</c:v>
                </c:pt>
                <c:pt idx="653">
                  <c:v>2.503909627298015</c:v>
                </c:pt>
                <c:pt idx="654">
                  <c:v>2.5041593639507052</c:v>
                </c:pt>
                <c:pt idx="655">
                  <c:v>2.5046088899255654</c:v>
                </c:pt>
                <c:pt idx="656">
                  <c:v>2.5051083632309639</c:v>
                </c:pt>
                <c:pt idx="657">
                  <c:v>2.504409100603413</c:v>
                </c:pt>
                <c:pt idx="658">
                  <c:v>2.5056078365363619</c:v>
                </c:pt>
                <c:pt idx="659">
                  <c:v>2.5057077311974556</c:v>
                </c:pt>
                <c:pt idx="660">
                  <c:v>2.505907520519608</c:v>
                </c:pt>
                <c:pt idx="661">
                  <c:v>2.5065568358166206</c:v>
                </c:pt>
                <c:pt idx="662">
                  <c:v>2.5069564144609426</c:v>
                </c:pt>
                <c:pt idx="663">
                  <c:v>2.5072560984441887</c:v>
                </c:pt>
                <c:pt idx="664">
                  <c:v>2.5073060457747269</c:v>
                </c:pt>
                <c:pt idx="665">
                  <c:v>2.507605729757973</c:v>
                </c:pt>
                <c:pt idx="666">
                  <c:v>2.5074558877663411</c:v>
                </c:pt>
                <c:pt idx="667">
                  <c:v>2.508105203063371</c:v>
                </c:pt>
                <c:pt idx="668">
                  <c:v>2.5082550450549852</c:v>
                </c:pt>
                <c:pt idx="669">
                  <c:v>2.5082050977244474</c:v>
                </c:pt>
                <c:pt idx="670">
                  <c:v>2.5078055190801249</c:v>
                </c:pt>
                <c:pt idx="671">
                  <c:v>2.508954307682536</c:v>
                </c:pt>
                <c:pt idx="672">
                  <c:v>2.5089043603519978</c:v>
                </c:pt>
                <c:pt idx="673">
                  <c:v>2.5097534649711801</c:v>
                </c:pt>
                <c:pt idx="674">
                  <c:v>2.5098034123017183</c:v>
                </c:pt>
                <c:pt idx="675">
                  <c:v>2.5099532542933503</c:v>
                </c:pt>
                <c:pt idx="676">
                  <c:v>2.5105026749292865</c:v>
                </c:pt>
                <c:pt idx="677">
                  <c:v>2.5108523062430708</c:v>
                </c:pt>
                <c:pt idx="678">
                  <c:v>2.5107524115819766</c:v>
                </c:pt>
                <c:pt idx="679">
                  <c:v>2.5110520955652227</c:v>
                </c:pt>
                <c:pt idx="680">
                  <c:v>2.5108023589125148</c:v>
                </c:pt>
                <c:pt idx="681">
                  <c:v>2.5116015162011593</c:v>
                </c:pt>
                <c:pt idx="682">
                  <c:v>2.5122508314981715</c:v>
                </c:pt>
                <c:pt idx="683">
                  <c:v>2.5124006734898034</c:v>
                </c:pt>
                <c:pt idx="684">
                  <c:v>2.5125505154814176</c:v>
                </c:pt>
                <c:pt idx="685">
                  <c:v>2.5119511475149432</c:v>
                </c:pt>
                <c:pt idx="686">
                  <c:v>2.5127503048035877</c:v>
                </c:pt>
                <c:pt idx="687">
                  <c:v>2.5130000414562779</c:v>
                </c:pt>
                <c:pt idx="688">
                  <c:v>2.5135994094227523</c:v>
                </c:pt>
                <c:pt idx="689">
                  <c:v>2.5130000414562779</c:v>
                </c:pt>
                <c:pt idx="690">
                  <c:v>2.5137492514143842</c:v>
                </c:pt>
                <c:pt idx="691">
                  <c:v>2.5137492514143842</c:v>
                </c:pt>
                <c:pt idx="692">
                  <c:v>2.5145983560335488</c:v>
                </c:pt>
                <c:pt idx="693">
                  <c:v>2.5137492514143842</c:v>
                </c:pt>
                <c:pt idx="694">
                  <c:v>2.5143486193808586</c:v>
                </c:pt>
                <c:pt idx="695">
                  <c:v>2.5151977240000409</c:v>
                </c:pt>
                <c:pt idx="696">
                  <c:v>2.5149979346778712</c:v>
                </c:pt>
                <c:pt idx="697">
                  <c:v>2.5153975133221933</c:v>
                </c:pt>
                <c:pt idx="698">
                  <c:v>2.5154474606527315</c:v>
                </c:pt>
                <c:pt idx="699">
                  <c:v>2.5154974079832693</c:v>
                </c:pt>
                <c:pt idx="700">
                  <c:v>2.5160468286192237</c:v>
                </c:pt>
                <c:pt idx="701">
                  <c:v>2.516446407263528</c:v>
                </c:pt>
                <c:pt idx="702">
                  <c:v>2.5164963545940839</c:v>
                </c:pt>
                <c:pt idx="703">
                  <c:v>2.5166961439162359</c:v>
                </c:pt>
                <c:pt idx="704">
                  <c:v>2.5169458805689442</c:v>
                </c:pt>
                <c:pt idx="705">
                  <c:v>2.5174953012048804</c:v>
                </c:pt>
                <c:pt idx="706">
                  <c:v>2.5170957225605584</c:v>
                </c:pt>
                <c:pt idx="707">
                  <c:v>2.5178948798492025</c:v>
                </c:pt>
                <c:pt idx="708">
                  <c:v>2.5173954065437867</c:v>
                </c:pt>
                <c:pt idx="709">
                  <c:v>2.5181945638324308</c:v>
                </c:pt>
                <c:pt idx="710">
                  <c:v>2.5183943531546009</c:v>
                </c:pt>
                <c:pt idx="711">
                  <c:v>2.5184443004851387</c:v>
                </c:pt>
                <c:pt idx="712">
                  <c:v>2.5189937211210753</c:v>
                </c:pt>
                <c:pt idx="713">
                  <c:v>2.5191435631126895</c:v>
                </c:pt>
                <c:pt idx="714">
                  <c:v>2.5197928784097194</c:v>
                </c:pt>
                <c:pt idx="715">
                  <c:v>2.5193932997653974</c:v>
                </c:pt>
                <c:pt idx="716">
                  <c:v>2.5190936157821513</c:v>
                </c:pt>
                <c:pt idx="717">
                  <c:v>2.5199427204013336</c:v>
                </c:pt>
                <c:pt idx="718">
                  <c:v>2.52004261506241</c:v>
                </c:pt>
                <c:pt idx="719">
                  <c:v>2.5199427204013336</c:v>
                </c:pt>
                <c:pt idx="720">
                  <c:v>2.5206919303594222</c:v>
                </c:pt>
                <c:pt idx="721">
                  <c:v>2.5210915090037447</c:v>
                </c:pt>
                <c:pt idx="722">
                  <c:v>2.5210915090037447</c:v>
                </c:pt>
                <c:pt idx="723">
                  <c:v>2.5213911929869908</c:v>
                </c:pt>
                <c:pt idx="724">
                  <c:v>2.5208917196815923</c:v>
                </c:pt>
                <c:pt idx="725">
                  <c:v>2.5218906662923888</c:v>
                </c:pt>
                <c:pt idx="726">
                  <c:v>2.521940613622927</c:v>
                </c:pt>
                <c:pt idx="727">
                  <c:v>2.5223901395977872</c:v>
                </c:pt>
                <c:pt idx="728">
                  <c:v>2.5222902449367108</c:v>
                </c:pt>
                <c:pt idx="729">
                  <c:v>2.5226398762504951</c:v>
                </c:pt>
                <c:pt idx="730">
                  <c:v>2.5222902449367108</c:v>
                </c:pt>
                <c:pt idx="731">
                  <c:v>2.5227897182421093</c:v>
                </c:pt>
                <c:pt idx="732">
                  <c:v>2.5226898235810333</c:v>
                </c:pt>
                <c:pt idx="733">
                  <c:v>2.5227397709115711</c:v>
                </c:pt>
                <c:pt idx="734">
                  <c:v>2.5237886648529058</c:v>
                </c:pt>
                <c:pt idx="735">
                  <c:v>2.5237886648529058</c:v>
                </c:pt>
                <c:pt idx="736">
                  <c:v>2.5237886648529058</c:v>
                </c:pt>
                <c:pt idx="737">
                  <c:v>2.5244379801499184</c:v>
                </c:pt>
                <c:pt idx="738">
                  <c:v>2.5243880328193802</c:v>
                </c:pt>
                <c:pt idx="739">
                  <c:v>2.5243880328193802</c:v>
                </c:pt>
                <c:pt idx="740">
                  <c:v>2.5246377694720885</c:v>
                </c:pt>
                <c:pt idx="741">
                  <c:v>2.5246377694720885</c:v>
                </c:pt>
                <c:pt idx="742">
                  <c:v>2.5247876114637027</c:v>
                </c:pt>
                <c:pt idx="743">
                  <c:v>2.5253370320996389</c:v>
                </c:pt>
                <c:pt idx="744">
                  <c:v>2.5256866634134232</c:v>
                </c:pt>
                <c:pt idx="745">
                  <c:v>2.5256866634134232</c:v>
                </c:pt>
                <c:pt idx="746">
                  <c:v>2.5262360840493594</c:v>
                </c:pt>
                <c:pt idx="747">
                  <c:v>2.526136189388283</c:v>
                </c:pt>
                <c:pt idx="748">
                  <c:v>2.5270851886685417</c:v>
                </c:pt>
                <c:pt idx="749">
                  <c:v>2.5261861367188212</c:v>
                </c:pt>
                <c:pt idx="750">
                  <c:v>2.5270352413380035</c:v>
                </c:pt>
                <c:pt idx="751">
                  <c:v>2.5269852940074657</c:v>
                </c:pt>
                <c:pt idx="752">
                  <c:v>2.5276346093044779</c:v>
                </c:pt>
                <c:pt idx="753">
                  <c:v>2.5273349253212496</c:v>
                </c:pt>
                <c:pt idx="754">
                  <c:v>2.5274847673128638</c:v>
                </c:pt>
                <c:pt idx="755">
                  <c:v>2.5276845566350161</c:v>
                </c:pt>
                <c:pt idx="756">
                  <c:v>2.5277844512961098</c:v>
                </c:pt>
                <c:pt idx="757">
                  <c:v>2.5273848726517878</c:v>
                </c:pt>
                <c:pt idx="758">
                  <c:v>2.5280841352793382</c:v>
                </c:pt>
                <c:pt idx="759">
                  <c:v>2.5289332398985209</c:v>
                </c:pt>
                <c:pt idx="760">
                  <c:v>2.5289831872290587</c:v>
                </c:pt>
                <c:pt idx="761">
                  <c:v>2.5290830818901351</c:v>
                </c:pt>
                <c:pt idx="762">
                  <c:v>2.5291330292206906</c:v>
                </c:pt>
                <c:pt idx="763">
                  <c:v>2.529332818542843</c:v>
                </c:pt>
                <c:pt idx="764">
                  <c:v>2.529232923881767</c:v>
                </c:pt>
                <c:pt idx="765">
                  <c:v>2.5299821338398556</c:v>
                </c:pt>
                <c:pt idx="766">
                  <c:v>2.5294327132039189</c:v>
                </c:pt>
                <c:pt idx="767">
                  <c:v>2.5301819231620253</c:v>
                </c:pt>
                <c:pt idx="768">
                  <c:v>2.5303817124841776</c:v>
                </c:pt>
                <c:pt idx="769">
                  <c:v>2.5304316598147154</c:v>
                </c:pt>
                <c:pt idx="770">
                  <c:v>2.5308312384590379</c:v>
                </c:pt>
                <c:pt idx="771">
                  <c:v>2.5309311331201139</c:v>
                </c:pt>
                <c:pt idx="772">
                  <c:v>2.5313307117644359</c:v>
                </c:pt>
                <c:pt idx="773">
                  <c:v>2.531630395747682</c:v>
                </c:pt>
                <c:pt idx="774">
                  <c:v>2.531630395747682</c:v>
                </c:pt>
                <c:pt idx="775">
                  <c:v>2.5318301850698344</c:v>
                </c:pt>
                <c:pt idx="776">
                  <c:v>2.5326293423584789</c:v>
                </c:pt>
                <c:pt idx="777">
                  <c:v>2.5318301850698344</c:v>
                </c:pt>
                <c:pt idx="778">
                  <c:v>2.532879079011169</c:v>
                </c:pt>
                <c:pt idx="779">
                  <c:v>2.5327791843500931</c:v>
                </c:pt>
                <c:pt idx="780">
                  <c:v>2.5333785523165853</c:v>
                </c:pt>
                <c:pt idx="781">
                  <c:v>2.5332786576554911</c:v>
                </c:pt>
                <c:pt idx="782">
                  <c:v>2.5332287103249533</c:v>
                </c:pt>
                <c:pt idx="783">
                  <c:v>2.5340778149441356</c:v>
                </c:pt>
                <c:pt idx="784">
                  <c:v>2.533428499647123</c:v>
                </c:pt>
                <c:pt idx="785">
                  <c:v>2.5338780256219833</c:v>
                </c:pt>
                <c:pt idx="786">
                  <c:v>2.5338780256219833</c:v>
                </c:pt>
                <c:pt idx="787">
                  <c:v>2.5346272355800719</c:v>
                </c:pt>
                <c:pt idx="788">
                  <c:v>2.5345273409189959</c:v>
                </c:pt>
                <c:pt idx="789">
                  <c:v>2.5345772882495337</c:v>
                </c:pt>
                <c:pt idx="790">
                  <c:v>2.5351267088854703</c:v>
                </c:pt>
                <c:pt idx="791">
                  <c:v>2.5350767615549321</c:v>
                </c:pt>
                <c:pt idx="792">
                  <c:v>2.5351766562160081</c:v>
                </c:pt>
                <c:pt idx="793">
                  <c:v>2.5355762348603306</c:v>
                </c:pt>
                <c:pt idx="794">
                  <c:v>2.5356761295214065</c:v>
                </c:pt>
                <c:pt idx="795">
                  <c:v>2.5354763401992542</c:v>
                </c:pt>
                <c:pt idx="796">
                  <c:v>2.5358259715130385</c:v>
                </c:pt>
                <c:pt idx="797">
                  <c:v>2.5365252341405888</c:v>
                </c:pt>
                <c:pt idx="798">
                  <c:v>2.5364253394795129</c:v>
                </c:pt>
                <c:pt idx="799">
                  <c:v>2.5364253394795129</c:v>
                </c:pt>
                <c:pt idx="800">
                  <c:v>2.5369747601154491</c:v>
                </c:pt>
                <c:pt idx="801">
                  <c:v>2.537124602107081</c:v>
                </c:pt>
                <c:pt idx="802">
                  <c:v>2.5372244967681574</c:v>
                </c:pt>
                <c:pt idx="803">
                  <c:v>2.5374742334208475</c:v>
                </c:pt>
                <c:pt idx="804">
                  <c:v>2.537973706726246</c:v>
                </c:pt>
                <c:pt idx="805">
                  <c:v>2.5375241807513857</c:v>
                </c:pt>
                <c:pt idx="806">
                  <c:v>2.538473180031644</c:v>
                </c:pt>
                <c:pt idx="807">
                  <c:v>2.5380236540567838</c:v>
                </c:pt>
                <c:pt idx="808">
                  <c:v>2.5381734960484157</c:v>
                </c:pt>
                <c:pt idx="809">
                  <c:v>2.5380736013873397</c:v>
                </c:pt>
                <c:pt idx="810">
                  <c:v>2.5388727586759661</c:v>
                </c:pt>
                <c:pt idx="811">
                  <c:v>2.5399715999478567</c:v>
                </c:pt>
                <c:pt idx="812">
                  <c:v>2.5391724426592122</c:v>
                </c:pt>
                <c:pt idx="813">
                  <c:v>2.5390725479981362</c:v>
                </c:pt>
                <c:pt idx="814">
                  <c:v>2.5397218632951488</c:v>
                </c:pt>
                <c:pt idx="815">
                  <c:v>2.5399715999478567</c:v>
                </c:pt>
                <c:pt idx="816">
                  <c:v>2.5396219686340724</c:v>
                </c:pt>
                <c:pt idx="817">
                  <c:v>2.5401713892700091</c:v>
                </c:pt>
                <c:pt idx="818">
                  <c:v>2.5401214419394709</c:v>
                </c:pt>
                <c:pt idx="819">
                  <c:v>2.5405709679143311</c:v>
                </c:pt>
                <c:pt idx="820">
                  <c:v>2.5406209152448693</c:v>
                </c:pt>
                <c:pt idx="821">
                  <c:v>2.5403212312616232</c:v>
                </c:pt>
                <c:pt idx="822">
                  <c:v>2.5410204938891914</c:v>
                </c:pt>
                <c:pt idx="823">
                  <c:v>2.5411203885502673</c:v>
                </c:pt>
                <c:pt idx="824">
                  <c:v>2.54176970384728</c:v>
                </c:pt>
                <c:pt idx="825">
                  <c:v>2.5414200725335134</c:v>
                </c:pt>
                <c:pt idx="826">
                  <c:v>2.5422691771526962</c:v>
                </c:pt>
                <c:pt idx="827">
                  <c:v>2.54176970384728</c:v>
                </c:pt>
                <c:pt idx="828">
                  <c:v>2.5423191244832339</c:v>
                </c:pt>
                <c:pt idx="829">
                  <c:v>2.5422192298221402</c:v>
                </c:pt>
                <c:pt idx="830">
                  <c:v>2.542169282491602</c:v>
                </c:pt>
                <c:pt idx="831">
                  <c:v>2.5423690718137721</c:v>
                </c:pt>
                <c:pt idx="832">
                  <c:v>2.5425688611359245</c:v>
                </c:pt>
                <c:pt idx="833">
                  <c:v>2.5430183871107843</c:v>
                </c:pt>
                <c:pt idx="834">
                  <c:v>2.5428185977886324</c:v>
                </c:pt>
                <c:pt idx="835">
                  <c:v>2.5432181764329544</c:v>
                </c:pt>
                <c:pt idx="836">
                  <c:v>2.5432681237634926</c:v>
                </c:pt>
                <c:pt idx="837">
                  <c:v>2.543567807746721</c:v>
                </c:pt>
                <c:pt idx="838">
                  <c:v>2.5442171230437509</c:v>
                </c:pt>
                <c:pt idx="839">
                  <c:v>2.544067281052119</c:v>
                </c:pt>
                <c:pt idx="840">
                  <c:v>2.5442171230437509</c:v>
                </c:pt>
                <c:pt idx="841">
                  <c:v>2.5444668596964415</c:v>
                </c:pt>
                <c:pt idx="842">
                  <c:v>2.5446666490186112</c:v>
                </c:pt>
                <c:pt idx="843">
                  <c:v>2.5444169123659033</c:v>
                </c:pt>
                <c:pt idx="844">
                  <c:v>2.5448164910102253</c:v>
                </c:pt>
                <c:pt idx="845">
                  <c:v>2.5451161749934714</c:v>
                </c:pt>
                <c:pt idx="846">
                  <c:v>2.5451661223240096</c:v>
                </c:pt>
                <c:pt idx="847">
                  <c:v>2.5455157536377762</c:v>
                </c:pt>
                <c:pt idx="848">
                  <c:v>2.5460651742737301</c:v>
                </c:pt>
                <c:pt idx="849">
                  <c:v>2.5459652796126364</c:v>
                </c:pt>
                <c:pt idx="850">
                  <c:v>2.5458154376210222</c:v>
                </c:pt>
                <c:pt idx="851">
                  <c:v>2.5464647529180344</c:v>
                </c:pt>
                <c:pt idx="852">
                  <c:v>2.5463149109264203</c:v>
                </c:pt>
                <c:pt idx="853">
                  <c:v>2.5469642262234506</c:v>
                </c:pt>
                <c:pt idx="854">
                  <c:v>2.5469642262234506</c:v>
                </c:pt>
                <c:pt idx="855">
                  <c:v>2.5468143842318187</c:v>
                </c:pt>
                <c:pt idx="856">
                  <c:v>2.5473138575372167</c:v>
                </c:pt>
                <c:pt idx="857">
                  <c:v>2.547263910206679</c:v>
                </c:pt>
                <c:pt idx="858">
                  <c:v>2.5472139628761408</c:v>
                </c:pt>
                <c:pt idx="859">
                  <c:v>2.5469142788928947</c:v>
                </c:pt>
                <c:pt idx="860">
                  <c:v>2.5479132255037089</c:v>
                </c:pt>
                <c:pt idx="861">
                  <c:v>2.5484626461396456</c:v>
                </c:pt>
                <c:pt idx="862">
                  <c:v>2.5480131201647853</c:v>
                </c:pt>
                <c:pt idx="863">
                  <c:v>2.5491619087671959</c:v>
                </c:pt>
                <c:pt idx="864">
                  <c:v>2.5489621194450436</c:v>
                </c:pt>
                <c:pt idx="865">
                  <c:v>2.5485625408007215</c:v>
                </c:pt>
                <c:pt idx="866">
                  <c:v>2.5488622247839676</c:v>
                </c:pt>
                <c:pt idx="867">
                  <c:v>2.5485625408007215</c:v>
                </c:pt>
                <c:pt idx="868">
                  <c:v>2.5493117507588279</c:v>
                </c:pt>
                <c:pt idx="869">
                  <c:v>2.549461592750442</c:v>
                </c:pt>
                <c:pt idx="870">
                  <c:v>2.5496114347420562</c:v>
                </c:pt>
                <c:pt idx="871">
                  <c:v>2.5498611713947641</c:v>
                </c:pt>
                <c:pt idx="872">
                  <c:v>2.5501109080474547</c:v>
                </c:pt>
                <c:pt idx="873">
                  <c:v>2.5502607500390866</c:v>
                </c:pt>
                <c:pt idx="874">
                  <c:v>2.5496613820725944</c:v>
                </c:pt>
                <c:pt idx="875">
                  <c:v>2.5503606447001625</c:v>
                </c:pt>
                <c:pt idx="876">
                  <c:v>2.5506603286833909</c:v>
                </c:pt>
                <c:pt idx="877">
                  <c:v>2.5511598019888067</c:v>
                </c:pt>
                <c:pt idx="878">
                  <c:v>2.5510599073277129</c:v>
                </c:pt>
                <c:pt idx="879">
                  <c:v>2.550960012666637</c:v>
                </c:pt>
                <c:pt idx="880">
                  <c:v>2.5515094333025732</c:v>
                </c:pt>
                <c:pt idx="881">
                  <c:v>2.551459485972035</c:v>
                </c:pt>
                <c:pt idx="882">
                  <c:v>2.5515094333025732</c:v>
                </c:pt>
                <c:pt idx="883">
                  <c:v>2.5521587485996036</c:v>
                </c:pt>
                <c:pt idx="884">
                  <c:v>2.5517092226247433</c:v>
                </c:pt>
                <c:pt idx="885">
                  <c:v>2.5521587485996036</c:v>
                </c:pt>
                <c:pt idx="886">
                  <c:v>2.5520089066079716</c:v>
                </c:pt>
                <c:pt idx="887">
                  <c:v>2.5526082745744638</c:v>
                </c:pt>
                <c:pt idx="888">
                  <c:v>2.5528580112271539</c:v>
                </c:pt>
                <c:pt idx="889">
                  <c:v>2.5534573791936284</c:v>
                </c:pt>
                <c:pt idx="890">
                  <c:v>2.5530078532187681</c:v>
                </c:pt>
                <c:pt idx="891">
                  <c:v>2.5538070105074127</c:v>
                </c:pt>
                <c:pt idx="892">
                  <c:v>2.5534074318630902</c:v>
                </c:pt>
                <c:pt idx="893">
                  <c:v>2.5536571685157985</c:v>
                </c:pt>
                <c:pt idx="894">
                  <c:v>2.5541066944906587</c:v>
                </c:pt>
                <c:pt idx="895">
                  <c:v>2.5541566418211965</c:v>
                </c:pt>
                <c:pt idx="896">
                  <c:v>2.5543064838128107</c:v>
                </c:pt>
                <c:pt idx="897">
                  <c:v>2.5542065891517347</c:v>
                </c:pt>
                <c:pt idx="898">
                  <c:v>2.5548059571182091</c:v>
                </c:pt>
                <c:pt idx="899">
                  <c:v>2.5544063784738871</c:v>
                </c:pt>
                <c:pt idx="900">
                  <c:v>2.5548059571182091</c:v>
                </c:pt>
                <c:pt idx="901">
                  <c:v>2.5556550617373914</c:v>
                </c:pt>
                <c:pt idx="902">
                  <c:v>2.5547560097876709</c:v>
                </c:pt>
                <c:pt idx="903">
                  <c:v>2.5555551670763155</c:v>
                </c:pt>
                <c:pt idx="904">
                  <c:v>2.5556051144068532</c:v>
                </c:pt>
                <c:pt idx="905">
                  <c:v>2.5557050090679296</c:v>
                </c:pt>
                <c:pt idx="906">
                  <c:v>2.5557050090679296</c:v>
                </c:pt>
                <c:pt idx="907">
                  <c:v>2.5563543243649596</c:v>
                </c:pt>
                <c:pt idx="908">
                  <c:v>2.556853797670358</c:v>
                </c:pt>
                <c:pt idx="909">
                  <c:v>2.5568038503398198</c:v>
                </c:pt>
                <c:pt idx="910">
                  <c:v>2.556454219026036</c:v>
                </c:pt>
                <c:pt idx="911">
                  <c:v>2.556853797670358</c:v>
                </c:pt>
                <c:pt idx="912">
                  <c:v>2.556953692331434</c:v>
                </c:pt>
                <c:pt idx="913">
                  <c:v>2.5569037450008962</c:v>
                </c:pt>
                <c:pt idx="914">
                  <c:v>2.5570535869925104</c:v>
                </c:pt>
                <c:pt idx="915">
                  <c:v>2.5578027969506167</c:v>
                </c:pt>
                <c:pt idx="916">
                  <c:v>2.5575031129673707</c:v>
                </c:pt>
                <c:pt idx="917">
                  <c:v>2.5572533763146801</c:v>
                </c:pt>
                <c:pt idx="918">
                  <c:v>2.5578027969506167</c:v>
                </c:pt>
                <c:pt idx="919">
                  <c:v>2.558252322925477</c:v>
                </c:pt>
                <c:pt idx="920">
                  <c:v>2.558352217586553</c:v>
                </c:pt>
                <c:pt idx="921">
                  <c:v>2.5585520069087053</c:v>
                </c:pt>
                <c:pt idx="922">
                  <c:v>2.5586019542392431</c:v>
                </c:pt>
                <c:pt idx="923">
                  <c:v>2.5587018489003373</c:v>
                </c:pt>
                <c:pt idx="924">
                  <c:v>2.5589515855530274</c:v>
                </c:pt>
                <c:pt idx="925">
                  <c:v>2.5589515855530274</c:v>
                </c:pt>
                <c:pt idx="926">
                  <c:v>2.5593012168668112</c:v>
                </c:pt>
                <c:pt idx="927">
                  <c:v>2.5599005848332856</c:v>
                </c:pt>
                <c:pt idx="928">
                  <c:v>2.5600504268248998</c:v>
                </c:pt>
                <c:pt idx="929">
                  <c:v>2.5595509535195018</c:v>
                </c:pt>
                <c:pt idx="930">
                  <c:v>2.5599005848332856</c:v>
                </c:pt>
                <c:pt idx="931">
                  <c:v>2.560150321485994</c:v>
                </c:pt>
                <c:pt idx="932">
                  <c:v>2.5604999527997601</c:v>
                </c:pt>
                <c:pt idx="933">
                  <c:v>2.5602502161470699</c:v>
                </c:pt>
                <c:pt idx="934">
                  <c:v>2.5605998474608542</c:v>
                </c:pt>
                <c:pt idx="935">
                  <c:v>2.5608995314440826</c:v>
                </c:pt>
                <c:pt idx="936">
                  <c:v>2.5613990047494806</c:v>
                </c:pt>
                <c:pt idx="937">
                  <c:v>2.5609494787746203</c:v>
                </c:pt>
                <c:pt idx="938">
                  <c:v>2.5614988994105747</c:v>
                </c:pt>
                <c:pt idx="939">
                  <c:v>2.5612991100884046</c:v>
                </c:pt>
                <c:pt idx="940">
                  <c:v>2.5614988994105747</c:v>
                </c:pt>
                <c:pt idx="941">
                  <c:v>2.5613490574189428</c:v>
                </c:pt>
                <c:pt idx="942">
                  <c:v>2.5625977406824472</c:v>
                </c:pt>
                <c:pt idx="943">
                  <c:v>2.5621981620381251</c:v>
                </c:pt>
                <c:pt idx="944">
                  <c:v>2.5626976353435236</c:v>
                </c:pt>
                <c:pt idx="945">
                  <c:v>2.5625977406824472</c:v>
                </c:pt>
                <c:pt idx="946">
                  <c:v>2.5629473719962315</c:v>
                </c:pt>
                <c:pt idx="947">
                  <c:v>2.5625977406824472</c:v>
                </c:pt>
                <c:pt idx="948">
                  <c:v>2.5631471613183838</c:v>
                </c:pt>
                <c:pt idx="949">
                  <c:v>2.5633968979710917</c:v>
                </c:pt>
                <c:pt idx="950">
                  <c:v>2.5633968979710917</c:v>
                </c:pt>
                <c:pt idx="951">
                  <c:v>2.5642460025902563</c:v>
                </c:pt>
                <c:pt idx="952">
                  <c:v>2.563796476615396</c:v>
                </c:pt>
                <c:pt idx="953">
                  <c:v>2.5639962659375661</c:v>
                </c:pt>
                <c:pt idx="954">
                  <c:v>2.5641461079291803</c:v>
                </c:pt>
                <c:pt idx="955">
                  <c:v>2.563846423945952</c:v>
                </c:pt>
                <c:pt idx="956">
                  <c:v>2.5644457919124264</c:v>
                </c:pt>
                <c:pt idx="957">
                  <c:v>2.5650951072094386</c:v>
                </c:pt>
                <c:pt idx="958">
                  <c:v>2.5647454758956547</c:v>
                </c:pt>
                <c:pt idx="959">
                  <c:v>2.5642959499208122</c:v>
                </c:pt>
                <c:pt idx="960">
                  <c:v>2.5657943698370071</c:v>
                </c:pt>
                <c:pt idx="961">
                  <c:v>2.5646955285651165</c:v>
                </c:pt>
                <c:pt idx="962">
                  <c:v>2.5657444225064689</c:v>
                </c:pt>
                <c:pt idx="963">
                  <c:v>2.5657943698370071</c:v>
                </c:pt>
                <c:pt idx="964">
                  <c:v>2.5657444225064689</c:v>
                </c:pt>
                <c:pt idx="965">
                  <c:v>2.5652948965316087</c:v>
                </c:pt>
                <c:pt idx="966">
                  <c:v>2.565594580514837</c:v>
                </c:pt>
                <c:pt idx="967">
                  <c:v>2.5665935271256335</c:v>
                </c:pt>
                <c:pt idx="968">
                  <c:v>2.5660940538202355</c:v>
                </c:pt>
                <c:pt idx="969">
                  <c:v>2.5660441064896973</c:v>
                </c:pt>
                <c:pt idx="970">
                  <c:v>2.5668432637783418</c:v>
                </c:pt>
                <c:pt idx="971">
                  <c:v>2.5670930004310319</c:v>
                </c:pt>
                <c:pt idx="972">
                  <c:v>2.5668932111088796</c:v>
                </c:pt>
                <c:pt idx="973">
                  <c:v>2.5671429477615879</c:v>
                </c:pt>
                <c:pt idx="974">
                  <c:v>2.5671928950921257</c:v>
                </c:pt>
                <c:pt idx="975">
                  <c:v>2.5671928950921257</c:v>
                </c:pt>
                <c:pt idx="976">
                  <c:v>2.5672927897532021</c:v>
                </c:pt>
                <c:pt idx="977">
                  <c:v>2.5679421050502143</c:v>
                </c:pt>
                <c:pt idx="978">
                  <c:v>2.5689909989915667</c:v>
                </c:pt>
                <c:pt idx="979">
                  <c:v>2.5677922630586001</c:v>
                </c:pt>
                <c:pt idx="980">
                  <c:v>2.5681918417029221</c:v>
                </c:pt>
                <c:pt idx="981">
                  <c:v>2.5683416836945363</c:v>
                </c:pt>
                <c:pt idx="982">
                  <c:v>2.5681918417029221</c:v>
                </c:pt>
                <c:pt idx="983">
                  <c:v>2.5684415783556127</c:v>
                </c:pt>
                <c:pt idx="984">
                  <c:v>2.5683916310250745</c:v>
                </c:pt>
                <c:pt idx="985">
                  <c:v>2.5693406303053332</c:v>
                </c:pt>
                <c:pt idx="986">
                  <c:v>2.5694904722969651</c:v>
                </c:pt>
                <c:pt idx="987">
                  <c:v>2.5692407356442568</c:v>
                </c:pt>
                <c:pt idx="988">
                  <c:v>2.5695903669580411</c:v>
                </c:pt>
                <c:pt idx="989">
                  <c:v>2.5705393662382998</c:v>
                </c:pt>
                <c:pt idx="990">
                  <c:v>2.5697901562801935</c:v>
                </c:pt>
                <c:pt idx="991">
                  <c:v>2.5703395769161297</c:v>
                </c:pt>
                <c:pt idx="992">
                  <c:v>2.5697402089496553</c:v>
                </c:pt>
                <c:pt idx="993">
                  <c:v>2.5701397875939773</c:v>
                </c:pt>
                <c:pt idx="994">
                  <c:v>2.5709888922131601</c:v>
                </c:pt>
                <c:pt idx="995">
                  <c:v>2.5713884708574821</c:v>
                </c:pt>
                <c:pt idx="996">
                  <c:v>2.5709389448826219</c:v>
                </c:pt>
                <c:pt idx="997">
                  <c:v>2.5714384181880203</c:v>
                </c:pt>
                <c:pt idx="998">
                  <c:v>2.5720377861544943</c:v>
                </c:pt>
                <c:pt idx="999">
                  <c:v>2.5712885761963884</c:v>
                </c:pt>
                <c:pt idx="1000">
                  <c:v>2.5714384181880203</c:v>
                </c:pt>
                <c:pt idx="1001">
                  <c:v>2.5711387342047742</c:v>
                </c:pt>
                <c:pt idx="1002">
                  <c:v>2.5723874174682786</c:v>
                </c:pt>
                <c:pt idx="1003">
                  <c:v>2.5722875228072026</c:v>
                </c:pt>
                <c:pt idx="1004">
                  <c:v>2.5721376808155707</c:v>
                </c:pt>
                <c:pt idx="1005">
                  <c:v>2.5722375754766467</c:v>
                </c:pt>
                <c:pt idx="1006">
                  <c:v>2.5725372594598928</c:v>
                </c:pt>
                <c:pt idx="1007">
                  <c:v>2.5722375754766467</c:v>
                </c:pt>
                <c:pt idx="1008">
                  <c:v>2.5727370487820629</c:v>
                </c:pt>
                <c:pt idx="1009">
                  <c:v>2.5732365220874609</c:v>
                </c:pt>
                <c:pt idx="1010">
                  <c:v>2.572886890773677</c:v>
                </c:pt>
                <c:pt idx="1011">
                  <c:v>2.5735861534012274</c:v>
                </c:pt>
                <c:pt idx="1012">
                  <c:v>2.5727869961126006</c:v>
                </c:pt>
                <c:pt idx="1013">
                  <c:v>2.5733364167485373</c:v>
                </c:pt>
                <c:pt idx="1014">
                  <c:v>2.5745351526814861</c:v>
                </c:pt>
                <c:pt idx="1015">
                  <c:v>2.5737859427233976</c:v>
                </c:pt>
                <c:pt idx="1016">
                  <c:v>2.5737359953928594</c:v>
                </c:pt>
                <c:pt idx="1017">
                  <c:v>2.5742854160287956</c:v>
                </c:pt>
                <c:pt idx="1018">
                  <c:v>2.5747349420036558</c:v>
                </c:pt>
                <c:pt idx="1019">
                  <c:v>2.5746849946731181</c:v>
                </c:pt>
                <c:pt idx="1020">
                  <c:v>2.574784889334194</c:v>
                </c:pt>
                <c:pt idx="1021">
                  <c:v>2.5744852053509479</c:v>
                </c:pt>
                <c:pt idx="1022">
                  <c:v>2.5749846786563464</c:v>
                </c:pt>
                <c:pt idx="1023">
                  <c:v>2.5752344153090543</c:v>
                </c:pt>
                <c:pt idx="1024">
                  <c:v>2.5754342046312066</c:v>
                </c:pt>
                <c:pt idx="1025">
                  <c:v>2.5756339939533763</c:v>
                </c:pt>
                <c:pt idx="1026">
                  <c:v>2.5757838359449905</c:v>
                </c:pt>
                <c:pt idx="1027">
                  <c:v>2.5762333619198508</c:v>
                </c:pt>
                <c:pt idx="1028">
                  <c:v>2.5764331512420031</c:v>
                </c:pt>
                <c:pt idx="1029">
                  <c:v>2.5761834145893125</c:v>
                </c:pt>
                <c:pt idx="1030">
                  <c:v>2.576582993233635</c:v>
                </c:pt>
                <c:pt idx="1031">
                  <c:v>2.5769825718779571</c:v>
                </c:pt>
                <c:pt idx="1032">
                  <c:v>2.5764331512420031</c:v>
                </c:pt>
                <c:pt idx="1033">
                  <c:v>2.5768826772168634</c:v>
                </c:pt>
                <c:pt idx="1034">
                  <c:v>2.5772323085306472</c:v>
                </c:pt>
                <c:pt idx="1035">
                  <c:v>2.576782782555787</c:v>
                </c:pt>
                <c:pt idx="1036">
                  <c:v>2.5778316764971216</c:v>
                </c:pt>
                <c:pt idx="1037">
                  <c:v>2.5779815184887536</c:v>
                </c:pt>
                <c:pt idx="1038">
                  <c:v>2.5774320978528173</c:v>
                </c:pt>
                <c:pt idx="1039">
                  <c:v>2.5774820451833556</c:v>
                </c:pt>
                <c:pt idx="1040">
                  <c:v>2.5778316764971216</c:v>
                </c:pt>
                <c:pt idx="1041">
                  <c:v>2.5782312551414441</c:v>
                </c:pt>
                <c:pt idx="1042">
                  <c:v>2.5784310444636138</c:v>
                </c:pt>
                <c:pt idx="1043">
                  <c:v>2.57808141314983</c:v>
                </c:pt>
                <c:pt idx="1044">
                  <c:v>2.5783810971330761</c:v>
                </c:pt>
                <c:pt idx="1045">
                  <c:v>2.578580886455228</c:v>
                </c:pt>
                <c:pt idx="1046">
                  <c:v>2.5787307284468421</c:v>
                </c:pt>
                <c:pt idx="1047">
                  <c:v>2.5791802544217024</c:v>
                </c:pt>
                <c:pt idx="1048">
                  <c:v>2.5795298857354867</c:v>
                </c:pt>
                <c:pt idx="1049">
                  <c:v>2.5793300964133343</c:v>
                </c:pt>
                <c:pt idx="1050">
                  <c:v>2.5797296750576391</c:v>
                </c:pt>
                <c:pt idx="1051">
                  <c:v>2.5800793063714229</c:v>
                </c:pt>
                <c:pt idx="1052">
                  <c:v>2.5800293590408847</c:v>
                </c:pt>
                <c:pt idx="1053">
                  <c:v>2.5798295697187328</c:v>
                </c:pt>
                <c:pt idx="1054">
                  <c:v>2.5802291483630548</c:v>
                </c:pt>
                <c:pt idx="1055">
                  <c:v>2.580378990354669</c:v>
                </c:pt>
                <c:pt idx="1056">
                  <c:v>2.5806786743378973</c:v>
                </c:pt>
                <c:pt idx="1057">
                  <c:v>2.5806786743378973</c:v>
                </c:pt>
                <c:pt idx="1058">
                  <c:v>2.5810782529822194</c:v>
                </c:pt>
                <c:pt idx="1059">
                  <c:v>2.5809284109906052</c:v>
                </c:pt>
                <c:pt idx="1060">
                  <c:v>2.5807785689989911</c:v>
                </c:pt>
                <c:pt idx="1061">
                  <c:v>2.580478885015745</c:v>
                </c:pt>
                <c:pt idx="1062">
                  <c:v>2.5811781476433135</c:v>
                </c:pt>
                <c:pt idx="1063">
                  <c:v>2.5816276736181738</c:v>
                </c:pt>
                <c:pt idx="1064">
                  <c:v>2.5817275682792498</c:v>
                </c:pt>
                <c:pt idx="1065">
                  <c:v>2.5815277789570796</c:v>
                </c:pt>
                <c:pt idx="1066">
                  <c:v>2.5818274629403257</c:v>
                </c:pt>
                <c:pt idx="1067">
                  <c:v>2.5818774102708639</c:v>
                </c:pt>
                <c:pt idx="1068">
                  <c:v>2.5821271469235718</c:v>
                </c:pt>
                <c:pt idx="1069">
                  <c:v>2.5823768835762624</c:v>
                </c:pt>
                <c:pt idx="1070">
                  <c:v>2.5824268309068001</c:v>
                </c:pt>
                <c:pt idx="1071">
                  <c:v>2.5828763568816604</c:v>
                </c:pt>
                <c:pt idx="1072">
                  <c:v>2.5829762515427368</c:v>
                </c:pt>
                <c:pt idx="1073">
                  <c:v>2.5830261988732746</c:v>
                </c:pt>
                <c:pt idx="1074">
                  <c:v>2.5832259881954447</c:v>
                </c:pt>
                <c:pt idx="1075">
                  <c:v>2.583575619509229</c:v>
                </c:pt>
                <c:pt idx="1076">
                  <c:v>2.5833258828565206</c:v>
                </c:pt>
                <c:pt idx="1077">
                  <c:v>2.5838253561619191</c:v>
                </c:pt>
                <c:pt idx="1078">
                  <c:v>2.5837254615008431</c:v>
                </c:pt>
                <c:pt idx="1079">
                  <c:v>2.5834257775175971</c:v>
                </c:pt>
                <c:pt idx="1080">
                  <c:v>2.5838753034924573</c:v>
                </c:pt>
                <c:pt idx="1081">
                  <c:v>2.5840251454840888</c:v>
                </c:pt>
                <c:pt idx="1082">
                  <c:v>2.5840251454840888</c:v>
                </c:pt>
                <c:pt idx="1083">
                  <c:v>2.5844247241283935</c:v>
                </c:pt>
                <c:pt idx="1084">
                  <c:v>2.5848742501032538</c:v>
                </c:pt>
                <c:pt idx="1085">
                  <c:v>2.5848243027727156</c:v>
                </c:pt>
                <c:pt idx="1086">
                  <c:v>2.5847743554421774</c:v>
                </c:pt>
                <c:pt idx="1087">
                  <c:v>2.5850240920948857</c:v>
                </c:pt>
                <c:pt idx="1088">
                  <c:v>2.5852738287475758</c:v>
                </c:pt>
                <c:pt idx="1089">
                  <c:v>2.5849741447643475</c:v>
                </c:pt>
                <c:pt idx="1090">
                  <c:v>2.5856734073918979</c:v>
                </c:pt>
                <c:pt idx="1091">
                  <c:v>2.5860230387056822</c:v>
                </c:pt>
                <c:pt idx="1092">
                  <c:v>2.5856234600613601</c:v>
                </c:pt>
                <c:pt idx="1093">
                  <c:v>2.5866723540026948</c:v>
                </c:pt>
                <c:pt idx="1094">
                  <c:v>2.5866723540026948</c:v>
                </c:pt>
                <c:pt idx="1095">
                  <c:v>2.5863726700194665</c:v>
                </c:pt>
                <c:pt idx="1096">
                  <c:v>2.5866224066721566</c:v>
                </c:pt>
                <c:pt idx="1097">
                  <c:v>2.5864725646805424</c:v>
                </c:pt>
                <c:pt idx="1098">
                  <c:v>2.5863227226889283</c:v>
                </c:pt>
                <c:pt idx="1099">
                  <c:v>2.5868221959943267</c:v>
                </c:pt>
                <c:pt idx="1100">
                  <c:v>2.5873216692997247</c:v>
                </c:pt>
                <c:pt idx="1101">
                  <c:v>2.587271721969187</c:v>
                </c:pt>
                <c:pt idx="1102">
                  <c:v>2.5876713006134913</c:v>
                </c:pt>
                <c:pt idx="1103">
                  <c:v>2.5871218799775551</c:v>
                </c:pt>
                <c:pt idx="1104">
                  <c:v>2.5874715112913389</c:v>
                </c:pt>
                <c:pt idx="1105">
                  <c:v>2.5877212479440472</c:v>
                </c:pt>
                <c:pt idx="1106">
                  <c:v>2.5880708792578133</c:v>
                </c:pt>
                <c:pt idx="1107">
                  <c:v>2.5882706685799834</c:v>
                </c:pt>
                <c:pt idx="1108">
                  <c:v>2.5892196678602417</c:v>
                </c:pt>
                <c:pt idx="1109">
                  <c:v>2.5882706685799834</c:v>
                </c:pt>
                <c:pt idx="1110">
                  <c:v>2.5883206159105212</c:v>
                </c:pt>
                <c:pt idx="1111">
                  <c:v>2.5884205105715976</c:v>
                </c:pt>
                <c:pt idx="1112">
                  <c:v>2.5886702472243055</c:v>
                </c:pt>
                <c:pt idx="1113">
                  <c:v>2.5888700365464579</c:v>
                </c:pt>
                <c:pt idx="1114">
                  <c:v>2.5889699312075338</c:v>
                </c:pt>
                <c:pt idx="1115">
                  <c:v>2.5892196678602417</c:v>
                </c:pt>
                <c:pt idx="1116">
                  <c:v>2.589169720529704</c:v>
                </c:pt>
                <c:pt idx="1117">
                  <c:v>2.5896192465045642</c:v>
                </c:pt>
                <c:pt idx="1118">
                  <c:v>2.5895692991740082</c:v>
                </c:pt>
                <c:pt idx="1119">
                  <c:v>2.5901187198099622</c:v>
                </c:pt>
                <c:pt idx="1120">
                  <c:v>2.5893695098518559</c:v>
                </c:pt>
                <c:pt idx="1121">
                  <c:v>2.5897191411656402</c:v>
                </c:pt>
                <c:pt idx="1122">
                  <c:v>2.5898190358267161</c:v>
                </c:pt>
                <c:pt idx="1123">
                  <c:v>2.590518298454267</c:v>
                </c:pt>
                <c:pt idx="1124">
                  <c:v>2.5912675084123733</c:v>
                </c:pt>
                <c:pt idx="1125">
                  <c:v>2.5913674030734493</c:v>
                </c:pt>
                <c:pt idx="1126">
                  <c:v>2.5911676137512969</c:v>
                </c:pt>
                <c:pt idx="1127">
                  <c:v>2.5910677190902209</c:v>
                </c:pt>
                <c:pt idx="1128">
                  <c:v>2.5910677190902209</c:v>
                </c:pt>
                <c:pt idx="1129">
                  <c:v>2.5914173504039875</c:v>
                </c:pt>
                <c:pt idx="1130">
                  <c:v>2.5919667710399414</c:v>
                </c:pt>
                <c:pt idx="1131">
                  <c:v>2.590817982437513</c:v>
                </c:pt>
                <c:pt idx="1132">
                  <c:v>2.5917170343872336</c:v>
                </c:pt>
                <c:pt idx="1133">
                  <c:v>2.5914173504039875</c:v>
                </c:pt>
                <c:pt idx="1134">
                  <c:v>2.5920167183704796</c:v>
                </c:pt>
                <c:pt idx="1135">
                  <c:v>2.5925161916758777</c:v>
                </c:pt>
                <c:pt idx="1136">
                  <c:v>2.5923663496842457</c:v>
                </c:pt>
                <c:pt idx="1137">
                  <c:v>2.5914173504039875</c:v>
                </c:pt>
                <c:pt idx="1138">
                  <c:v>2.5928658229896442</c:v>
                </c:pt>
                <c:pt idx="1139">
                  <c:v>2.5930656123118139</c:v>
                </c:pt>
                <c:pt idx="1140">
                  <c:v>2.5929157703201997</c:v>
                </c:pt>
                <c:pt idx="1141">
                  <c:v>2.5931155596423521</c:v>
                </c:pt>
                <c:pt idx="1142">
                  <c:v>2.5935650856172123</c:v>
                </c:pt>
                <c:pt idx="1143">
                  <c:v>2.5934651909561364</c:v>
                </c:pt>
                <c:pt idx="1144">
                  <c:v>2.5938647696004584</c:v>
                </c:pt>
                <c:pt idx="1145">
                  <c:v>2.5938148222699202</c:v>
                </c:pt>
                <c:pt idx="1146">
                  <c:v>2.5943142955753187</c:v>
                </c:pt>
                <c:pt idx="1147">
                  <c:v>2.5943642429058569</c:v>
                </c:pt>
                <c:pt idx="1148">
                  <c:v>2.5945640322280088</c:v>
                </c:pt>
                <c:pt idx="1149">
                  <c:v>2.5950635055334073</c:v>
                </c:pt>
                <c:pt idx="1150">
                  <c:v>2.5951634001944832</c:v>
                </c:pt>
                <c:pt idx="1151">
                  <c:v>2.5951134528639455</c:v>
                </c:pt>
                <c:pt idx="1152">
                  <c:v>2.5953631895166533</c:v>
                </c:pt>
                <c:pt idx="1153">
                  <c:v>2.5951634001944832</c:v>
                </c:pt>
                <c:pt idx="1154">
                  <c:v>2.5959126101525896</c:v>
                </c:pt>
                <c:pt idx="1155">
                  <c:v>2.5961623468052979</c:v>
                </c:pt>
                <c:pt idx="1156">
                  <c:v>2.5963121887969121</c:v>
                </c:pt>
                <c:pt idx="1157">
                  <c:v>2.5967117674412341</c:v>
                </c:pt>
                <c:pt idx="1158">
                  <c:v>2.5967117674412341</c:v>
                </c:pt>
                <c:pt idx="1159">
                  <c:v>2.5966618201106959</c:v>
                </c:pt>
                <c:pt idx="1160">
                  <c:v>2.5967617147717719</c:v>
                </c:pt>
                <c:pt idx="1161">
                  <c:v>2.5973610827382463</c:v>
                </c:pt>
                <c:pt idx="1162">
                  <c:v>2.5974609773993227</c:v>
                </c:pt>
                <c:pt idx="1163">
                  <c:v>2.5979105033741829</c:v>
                </c:pt>
                <c:pt idx="1164">
                  <c:v>2.5978106087131065</c:v>
                </c:pt>
                <c:pt idx="1165">
                  <c:v>2.598409976679581</c:v>
                </c:pt>
                <c:pt idx="1166">
                  <c:v>2.5979604507047207</c:v>
                </c:pt>
                <c:pt idx="1167">
                  <c:v>2.5984599240101192</c:v>
                </c:pt>
                <c:pt idx="1168">
                  <c:v>2.5985598186712129</c:v>
                </c:pt>
                <c:pt idx="1169">
                  <c:v>2.5989094499849794</c:v>
                </c:pt>
                <c:pt idx="1170">
                  <c:v>2.5993589759598397</c:v>
                </c:pt>
                <c:pt idx="1171">
                  <c:v>2.5994588706209334</c:v>
                </c:pt>
                <c:pt idx="1172">
                  <c:v>2.5996087126125476</c:v>
                </c:pt>
                <c:pt idx="1173">
                  <c:v>2.5997585546041617</c:v>
                </c:pt>
                <c:pt idx="1174">
                  <c:v>2.5998584492652381</c:v>
                </c:pt>
                <c:pt idx="1175">
                  <c:v>2.6002580279095602</c:v>
                </c:pt>
                <c:pt idx="1176">
                  <c:v>2.6004578172317303</c:v>
                </c:pt>
                <c:pt idx="1177">
                  <c:v>2.6010571851982043</c:v>
                </c:pt>
                <c:pt idx="1178">
                  <c:v>2.6013568691814504</c:v>
                </c:pt>
                <c:pt idx="1179">
                  <c:v>2.6013069218508948</c:v>
                </c:pt>
                <c:pt idx="1180">
                  <c:v>2.6010072378676665</c:v>
                </c:pt>
                <c:pt idx="1181">
                  <c:v>2.6011570798592807</c:v>
                </c:pt>
                <c:pt idx="1182">
                  <c:v>2.6018063951563106</c:v>
                </c:pt>
                <c:pt idx="1183">
                  <c:v>2.6021560264700772</c:v>
                </c:pt>
                <c:pt idx="1184">
                  <c:v>2.6025556051143992</c:v>
                </c:pt>
                <c:pt idx="1185">
                  <c:v>2.6026055524449374</c:v>
                </c:pt>
                <c:pt idx="1186">
                  <c:v>2.6022059738006154</c:v>
                </c:pt>
                <c:pt idx="1187">
                  <c:v>2.6029551837587217</c:v>
                </c:pt>
                <c:pt idx="1188">
                  <c:v>2.6033547624030438</c:v>
                </c:pt>
                <c:pt idx="1189">
                  <c:v>2.6030051310892595</c:v>
                </c:pt>
                <c:pt idx="1190">
                  <c:v>2.6029052364281835</c:v>
                </c:pt>
                <c:pt idx="1191">
                  <c:v>2.603404709733582</c:v>
                </c:pt>
                <c:pt idx="1192">
                  <c:v>2.6036544463862721</c:v>
                </c:pt>
                <c:pt idx="1193">
                  <c:v>2.6037543410473658</c:v>
                </c:pt>
                <c:pt idx="1194">
                  <c:v>2.6039541303695182</c:v>
                </c:pt>
                <c:pt idx="1195">
                  <c:v>2.603804288377904</c:v>
                </c:pt>
                <c:pt idx="1196">
                  <c:v>2.6046034456665481</c:v>
                </c:pt>
                <c:pt idx="1197">
                  <c:v>2.6037543410473658</c:v>
                </c:pt>
                <c:pt idx="1198">
                  <c:v>2.6047033403276245</c:v>
                </c:pt>
                <c:pt idx="1199">
                  <c:v>2.6052028136330225</c:v>
                </c:pt>
                <c:pt idx="1200">
                  <c:v>2.6053027082940989</c:v>
                </c:pt>
                <c:pt idx="1201">
                  <c:v>2.6049530769803146</c:v>
                </c:pt>
                <c:pt idx="1202">
                  <c:v>2.6046034456665481</c:v>
                </c:pt>
                <c:pt idx="1203">
                  <c:v>2.605602392277345</c:v>
                </c:pt>
                <c:pt idx="1204">
                  <c:v>2.6055524449468068</c:v>
                </c:pt>
                <c:pt idx="1205">
                  <c:v>2.6058021815994969</c:v>
                </c:pt>
                <c:pt idx="1206">
                  <c:v>2.605602392277345</c:v>
                </c:pt>
                <c:pt idx="1207">
                  <c:v>2.6055524449468068</c:v>
                </c:pt>
                <c:pt idx="1208">
                  <c:v>2.6064015495659714</c:v>
                </c:pt>
                <c:pt idx="1209">
                  <c:v>2.6062517075743572</c:v>
                </c:pt>
                <c:pt idx="1210">
                  <c:v>2.6067012335492175</c:v>
                </c:pt>
                <c:pt idx="1211">
                  <c:v>2.6070508648630017</c:v>
                </c:pt>
                <c:pt idx="1212">
                  <c:v>2.6070508648630017</c:v>
                </c:pt>
                <c:pt idx="1213">
                  <c:v>2.6069509702019258</c:v>
                </c:pt>
                <c:pt idx="1214">
                  <c:v>2.6075503381684002</c:v>
                </c:pt>
                <c:pt idx="1215">
                  <c:v>2.6073505488462301</c:v>
                </c:pt>
                <c:pt idx="1216">
                  <c:v>2.6082995481264888</c:v>
                </c:pt>
                <c:pt idx="1217">
                  <c:v>2.6079499168127223</c:v>
                </c:pt>
                <c:pt idx="1218">
                  <c:v>2.6079998641432605</c:v>
                </c:pt>
                <c:pt idx="1219">
                  <c:v>2.6080498114737982</c:v>
                </c:pt>
                <c:pt idx="1220">
                  <c:v>2.6082496007959506</c:v>
                </c:pt>
                <c:pt idx="1221">
                  <c:v>2.6082995481264888</c:v>
                </c:pt>
                <c:pt idx="1222">
                  <c:v>2.6088989160929805</c:v>
                </c:pt>
                <c:pt idx="1223">
                  <c:v>2.6088489687624428</c:v>
                </c:pt>
                <c:pt idx="1224">
                  <c:v>2.6089488634235187</c:v>
                </c:pt>
                <c:pt idx="1225">
                  <c:v>2.608749074101349</c:v>
                </c:pt>
                <c:pt idx="1226">
                  <c:v>2.609298494737303</c:v>
                </c:pt>
                <c:pt idx="1227">
                  <c:v>2.6092485474067471</c:v>
                </c:pt>
                <c:pt idx="1228">
                  <c:v>2.6094982840594549</c:v>
                </c:pt>
                <c:pt idx="1229">
                  <c:v>2.6095981787205313</c:v>
                </c:pt>
                <c:pt idx="1230">
                  <c:v>2.6103973360091755</c:v>
                </c:pt>
                <c:pt idx="1231">
                  <c:v>2.609797968042701</c:v>
                </c:pt>
                <c:pt idx="1232">
                  <c:v>2.6100976520259294</c:v>
                </c:pt>
                <c:pt idx="1233">
                  <c:v>2.6101475993564676</c:v>
                </c:pt>
                <c:pt idx="1234">
                  <c:v>2.6105471780007896</c:v>
                </c:pt>
                <c:pt idx="1235">
                  <c:v>2.611146545967264</c:v>
                </c:pt>
                <c:pt idx="1236">
                  <c:v>2.610647072661866</c:v>
                </c:pt>
                <c:pt idx="1237">
                  <c:v>2.611146545967264</c:v>
                </c:pt>
                <c:pt idx="1238">
                  <c:v>2.6115461246115865</c:v>
                </c:pt>
                <c:pt idx="1239">
                  <c:v>2.6116959666032185</c:v>
                </c:pt>
                <c:pt idx="1240">
                  <c:v>2.6117958612642944</c:v>
                </c:pt>
                <c:pt idx="1241">
                  <c:v>2.6116959666032185</c:v>
                </c:pt>
                <c:pt idx="1242">
                  <c:v>2.6121454925780787</c:v>
                </c:pt>
                <c:pt idx="1243">
                  <c:v>2.6123452819002306</c:v>
                </c:pt>
                <c:pt idx="1244">
                  <c:v>2.6124951238918448</c:v>
                </c:pt>
                <c:pt idx="1245">
                  <c:v>2.612595018552939</c:v>
                </c:pt>
                <c:pt idx="1246">
                  <c:v>2.6126949132140149</c:v>
                </c:pt>
                <c:pt idx="1247">
                  <c:v>2.6129945971972433</c:v>
                </c:pt>
                <c:pt idx="1248">
                  <c:v>2.6132942811804893</c:v>
                </c:pt>
                <c:pt idx="1249">
                  <c:v>2.6132443338499511</c:v>
                </c:pt>
                <c:pt idx="1250">
                  <c:v>2.6134441231721035</c:v>
                </c:pt>
                <c:pt idx="1251">
                  <c:v>2.6135939651637354</c:v>
                </c:pt>
                <c:pt idx="1252">
                  <c:v>2.6139435964775015</c:v>
                </c:pt>
                <c:pt idx="1253">
                  <c:v>2.6139935438080575</c:v>
                </c:pt>
                <c:pt idx="1254">
                  <c:v>2.6139935438080575</c:v>
                </c:pt>
                <c:pt idx="1255">
                  <c:v>2.614343175121824</c:v>
                </c:pt>
                <c:pt idx="1256">
                  <c:v>2.6140434911385957</c:v>
                </c:pt>
                <c:pt idx="1257">
                  <c:v>2.6144430697829177</c:v>
                </c:pt>
                <c:pt idx="1258">
                  <c:v>2.6144430697829177</c:v>
                </c:pt>
                <c:pt idx="1259">
                  <c:v>2.614992490418854</c:v>
                </c:pt>
                <c:pt idx="1260">
                  <c:v>2.6150923850799304</c:v>
                </c:pt>
                <c:pt idx="1261">
                  <c:v>2.6154420163937142</c:v>
                </c:pt>
                <c:pt idx="1262">
                  <c:v>2.6157916477074807</c:v>
                </c:pt>
                <c:pt idx="1263">
                  <c:v>2.6163910156739729</c:v>
                </c:pt>
                <c:pt idx="1264">
                  <c:v>2.6156418057158666</c:v>
                </c:pt>
                <c:pt idx="1265">
                  <c:v>2.6157916477074807</c:v>
                </c:pt>
                <c:pt idx="1266">
                  <c:v>2.6160413843601886</c:v>
                </c:pt>
                <c:pt idx="1267">
                  <c:v>2.6162911210128792</c:v>
                </c:pt>
                <c:pt idx="1268">
                  <c:v>2.6165408576655871</c:v>
                </c:pt>
                <c:pt idx="1269">
                  <c:v>2.6163910156739729</c:v>
                </c:pt>
                <c:pt idx="1270">
                  <c:v>2.6171901729625997</c:v>
                </c:pt>
                <c:pt idx="1271">
                  <c:v>2.6173899622847694</c:v>
                </c:pt>
                <c:pt idx="1272">
                  <c:v>2.6173400149542312</c:v>
                </c:pt>
                <c:pt idx="1273">
                  <c:v>2.6176396989374595</c:v>
                </c:pt>
                <c:pt idx="1274">
                  <c:v>2.6179893302512438</c:v>
                </c:pt>
                <c:pt idx="1275">
                  <c:v>2.6182390669039517</c:v>
                </c:pt>
                <c:pt idx="1276">
                  <c:v>2.6179393829207056</c:v>
                </c:pt>
                <c:pt idx="1277">
                  <c:v>2.6183889088955659</c:v>
                </c:pt>
                <c:pt idx="1278">
                  <c:v>2.6182890142344899</c:v>
                </c:pt>
                <c:pt idx="1279">
                  <c:v>2.6182390669039517</c:v>
                </c:pt>
                <c:pt idx="1280">
                  <c:v>2.6186386455482564</c:v>
                </c:pt>
                <c:pt idx="1281">
                  <c:v>2.6187385402093502</c:v>
                </c:pt>
                <c:pt idx="1282">
                  <c:v>2.6191880661842104</c:v>
                </c:pt>
                <c:pt idx="1283">
                  <c:v>2.6193379081758246</c:v>
                </c:pt>
                <c:pt idx="1284">
                  <c:v>2.6192380135147486</c:v>
                </c:pt>
                <c:pt idx="1285">
                  <c:v>2.6194378028369005</c:v>
                </c:pt>
                <c:pt idx="1286">
                  <c:v>2.6197874341506848</c:v>
                </c:pt>
                <c:pt idx="1287">
                  <c:v>2.6202369601255451</c:v>
                </c:pt>
                <c:pt idx="1288">
                  <c:v>2.620336854786621</c:v>
                </c:pt>
                <c:pt idx="1289">
                  <c:v>2.6200371708033749</c:v>
                </c:pt>
                <c:pt idx="1290">
                  <c:v>2.6206864861004053</c:v>
                </c:pt>
                <c:pt idx="1291">
                  <c:v>2.6205366441087912</c:v>
                </c:pt>
                <c:pt idx="1292">
                  <c:v>2.6203868021171592</c:v>
                </c:pt>
                <c:pt idx="1293">
                  <c:v>2.6205865914393294</c:v>
                </c:pt>
                <c:pt idx="1294">
                  <c:v>2.6210860647447274</c:v>
                </c:pt>
                <c:pt idx="1295">
                  <c:v>2.6214356960584939</c:v>
                </c:pt>
                <c:pt idx="1296">
                  <c:v>2.6214856433890494</c:v>
                </c:pt>
                <c:pt idx="1297">
                  <c:v>2.6215355907195876</c:v>
                </c:pt>
                <c:pt idx="1298">
                  <c:v>2.6214356960584939</c:v>
                </c:pt>
                <c:pt idx="1299">
                  <c:v>2.6220850113555239</c:v>
                </c:pt>
                <c:pt idx="1300">
                  <c:v>2.621835274702816</c:v>
                </c:pt>
                <c:pt idx="1301">
                  <c:v>2.6227842739830747</c:v>
                </c:pt>
                <c:pt idx="1302">
                  <c:v>2.6222848006776762</c:v>
                </c:pt>
                <c:pt idx="1303">
                  <c:v>2.6231838526273967</c:v>
                </c:pt>
                <c:pt idx="1304">
                  <c:v>2.6232837472884727</c:v>
                </c:pt>
                <c:pt idx="1305">
                  <c:v>2.6232337999579349</c:v>
                </c:pt>
                <c:pt idx="1306">
                  <c:v>2.6225844846609223</c:v>
                </c:pt>
                <c:pt idx="1307">
                  <c:v>2.6235834312717188</c:v>
                </c:pt>
                <c:pt idx="1308">
                  <c:v>2.6234335892801046</c:v>
                </c:pt>
                <c:pt idx="1309">
                  <c:v>2.6237832205938711</c:v>
                </c:pt>
                <c:pt idx="1310">
                  <c:v>2.6242826938992874</c:v>
                </c:pt>
                <c:pt idx="1311">
                  <c:v>2.6245324305519775</c:v>
                </c:pt>
                <c:pt idx="1312">
                  <c:v>2.6242826938992874</c:v>
                </c:pt>
                <c:pt idx="1313">
                  <c:v>2.6244325358909015</c:v>
                </c:pt>
                <c:pt idx="1314">
                  <c:v>2.6248820618657618</c:v>
                </c:pt>
                <c:pt idx="1315">
                  <c:v>2.6246323252130535</c:v>
                </c:pt>
                <c:pt idx="1316">
                  <c:v>2.6247821672046854</c:v>
                </c:pt>
                <c:pt idx="1317">
                  <c:v>2.6251317985184519</c:v>
                </c:pt>
                <c:pt idx="1318">
                  <c:v>2.6249320091962995</c:v>
                </c:pt>
                <c:pt idx="1319">
                  <c:v>2.6251317985184519</c:v>
                </c:pt>
                <c:pt idx="1320">
                  <c:v>2.6257311664849441</c:v>
                </c:pt>
                <c:pt idx="1321">
                  <c:v>2.625930955807096</c:v>
                </c:pt>
                <c:pt idx="1322">
                  <c:v>2.625531377162774</c:v>
                </c:pt>
                <c:pt idx="1323">
                  <c:v>2.6261307451292484</c:v>
                </c:pt>
                <c:pt idx="1324">
                  <c:v>2.6258310611460201</c:v>
                </c:pt>
                <c:pt idx="1325">
                  <c:v>2.6265802711041086</c:v>
                </c:pt>
                <c:pt idx="1326">
                  <c:v>2.6264803764430327</c:v>
                </c:pt>
                <c:pt idx="1327">
                  <c:v>2.6266302184346646</c:v>
                </c:pt>
                <c:pt idx="1328">
                  <c:v>2.6269299024178929</c:v>
                </c:pt>
                <c:pt idx="1329">
                  <c:v>2.6271796390706008</c:v>
                </c:pt>
                <c:pt idx="1330">
                  <c:v>2.6272795337316768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2306-4AC0-A8FC-060E58C8F346}"/>
            </c:ext>
          </c:extLst>
        </c:ser>
        <c:ser>
          <c:idx val="3"/>
          <c:order val="3"/>
          <c:tx>
            <c:strRef>
              <c:f>Data!$V$2</c:f>
              <c:strCache>
                <c:ptCount val="1"/>
                <c:pt idx="0">
                  <c:v>2.5N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rgbClr val="00B0F0"/>
                </a:solidFill>
              </a:ln>
              <a:effectLst/>
            </c:spPr>
          </c:marker>
          <c:xVal>
            <c:numRef>
              <c:f>Data!$AB$3:$AB$1406</c:f>
              <c:numCache>
                <c:formatCode>General</c:formatCode>
                <c:ptCount val="1404"/>
                <c:pt idx="0">
                  <c:v>7.3319999999999936</c:v>
                </c:pt>
                <c:pt idx="1">
                  <c:v>17.336000000000013</c:v>
                </c:pt>
                <c:pt idx="2">
                  <c:v>27.34499999999997</c:v>
                </c:pt>
                <c:pt idx="3">
                  <c:v>37.337999999999965</c:v>
                </c:pt>
                <c:pt idx="4">
                  <c:v>47.331999999999994</c:v>
                </c:pt>
                <c:pt idx="5">
                  <c:v>57.336999999999989</c:v>
                </c:pt>
                <c:pt idx="6">
                  <c:v>67.329000000000008</c:v>
                </c:pt>
                <c:pt idx="7">
                  <c:v>77.33499999999998</c:v>
                </c:pt>
                <c:pt idx="8">
                  <c:v>87.338999999999999</c:v>
                </c:pt>
                <c:pt idx="9">
                  <c:v>97.338999999999999</c:v>
                </c:pt>
                <c:pt idx="10">
                  <c:v>107.33100000000002</c:v>
                </c:pt>
                <c:pt idx="11">
                  <c:v>117.339</c:v>
                </c:pt>
                <c:pt idx="12">
                  <c:v>127.34199999999998</c:v>
                </c:pt>
                <c:pt idx="13">
                  <c:v>137.334</c:v>
                </c:pt>
                <c:pt idx="14">
                  <c:v>147.34399999999999</c:v>
                </c:pt>
                <c:pt idx="15">
                  <c:v>157.33600000000001</c:v>
                </c:pt>
                <c:pt idx="16">
                  <c:v>167.34100000000001</c:v>
                </c:pt>
                <c:pt idx="17">
                  <c:v>177.33699999999999</c:v>
                </c:pt>
                <c:pt idx="18">
                  <c:v>187.33499999999998</c:v>
                </c:pt>
                <c:pt idx="19">
                  <c:v>197.33299999999997</c:v>
                </c:pt>
                <c:pt idx="20">
                  <c:v>207.33000000000004</c:v>
                </c:pt>
                <c:pt idx="21">
                  <c:v>217.34299999999996</c:v>
                </c:pt>
                <c:pt idx="22">
                  <c:v>227.34100000000001</c:v>
                </c:pt>
                <c:pt idx="23">
                  <c:v>237.34000000000003</c:v>
                </c:pt>
                <c:pt idx="24">
                  <c:v>247.33899999999994</c:v>
                </c:pt>
                <c:pt idx="25">
                  <c:v>257.33500000000004</c:v>
                </c:pt>
                <c:pt idx="26">
                  <c:v>267.34500000000003</c:v>
                </c:pt>
                <c:pt idx="27">
                  <c:v>277.34199999999998</c:v>
                </c:pt>
                <c:pt idx="28">
                  <c:v>287.33500000000004</c:v>
                </c:pt>
                <c:pt idx="29">
                  <c:v>297.33399999999995</c:v>
                </c:pt>
                <c:pt idx="30">
                  <c:v>307.34299999999996</c:v>
                </c:pt>
                <c:pt idx="31">
                  <c:v>317.33600000000001</c:v>
                </c:pt>
                <c:pt idx="32">
                  <c:v>327.33500000000004</c:v>
                </c:pt>
                <c:pt idx="33">
                  <c:v>337.34500000000003</c:v>
                </c:pt>
                <c:pt idx="34">
                  <c:v>347.33600000000001</c:v>
                </c:pt>
                <c:pt idx="35">
                  <c:v>357.33299999999997</c:v>
                </c:pt>
                <c:pt idx="36">
                  <c:v>367.34799999999996</c:v>
                </c:pt>
                <c:pt idx="37">
                  <c:v>377.346</c:v>
                </c:pt>
                <c:pt idx="38">
                  <c:v>387.34500000000003</c:v>
                </c:pt>
                <c:pt idx="39">
                  <c:v>397.34000000000003</c:v>
                </c:pt>
                <c:pt idx="40">
                  <c:v>407.34699999999998</c:v>
                </c:pt>
                <c:pt idx="41">
                  <c:v>417.34399999999994</c:v>
                </c:pt>
                <c:pt idx="42">
                  <c:v>427.34799999999996</c:v>
                </c:pt>
                <c:pt idx="43">
                  <c:v>437.33399999999995</c:v>
                </c:pt>
                <c:pt idx="44">
                  <c:v>447.34000000000003</c:v>
                </c:pt>
                <c:pt idx="45">
                  <c:v>457.33399999999995</c:v>
                </c:pt>
                <c:pt idx="46">
                  <c:v>467.34900000000005</c:v>
                </c:pt>
                <c:pt idx="47">
                  <c:v>477.346</c:v>
                </c:pt>
                <c:pt idx="48">
                  <c:v>487.34699999999998</c:v>
                </c:pt>
                <c:pt idx="49">
                  <c:v>497.34900000000005</c:v>
                </c:pt>
                <c:pt idx="50">
                  <c:v>507.34100000000001</c:v>
                </c:pt>
                <c:pt idx="51">
                  <c:v>517.34399999999994</c:v>
                </c:pt>
                <c:pt idx="52">
                  <c:v>527.34199999999998</c:v>
                </c:pt>
                <c:pt idx="53">
                  <c:v>537.34100000000001</c:v>
                </c:pt>
                <c:pt idx="54">
                  <c:v>547.33899999999994</c:v>
                </c:pt>
                <c:pt idx="55">
                  <c:v>557.34299999999996</c:v>
                </c:pt>
                <c:pt idx="56">
                  <c:v>567.34100000000001</c:v>
                </c:pt>
                <c:pt idx="57">
                  <c:v>577.34900000000005</c:v>
                </c:pt>
                <c:pt idx="58">
                  <c:v>587.34699999999998</c:v>
                </c:pt>
                <c:pt idx="59">
                  <c:v>597.33899999999994</c:v>
                </c:pt>
                <c:pt idx="60">
                  <c:v>607.33699999999999</c:v>
                </c:pt>
                <c:pt idx="61">
                  <c:v>617.351</c:v>
                </c:pt>
                <c:pt idx="62">
                  <c:v>627.33899999999994</c:v>
                </c:pt>
                <c:pt idx="63">
                  <c:v>637.34699999999998</c:v>
                </c:pt>
                <c:pt idx="64">
                  <c:v>647.35</c:v>
                </c:pt>
                <c:pt idx="65">
                  <c:v>657.34299999999996</c:v>
                </c:pt>
                <c:pt idx="66">
                  <c:v>667.34100000000001</c:v>
                </c:pt>
                <c:pt idx="67">
                  <c:v>677.33899999999994</c:v>
                </c:pt>
                <c:pt idx="68">
                  <c:v>687.34699999999998</c:v>
                </c:pt>
                <c:pt idx="69">
                  <c:v>697.34</c:v>
                </c:pt>
                <c:pt idx="70">
                  <c:v>707.34900000000005</c:v>
                </c:pt>
                <c:pt idx="71">
                  <c:v>717.346</c:v>
                </c:pt>
                <c:pt idx="72">
                  <c:v>727.34399999999994</c:v>
                </c:pt>
                <c:pt idx="73">
                  <c:v>737.33800000000008</c:v>
                </c:pt>
                <c:pt idx="74">
                  <c:v>747.35</c:v>
                </c:pt>
                <c:pt idx="75">
                  <c:v>757.34900000000005</c:v>
                </c:pt>
                <c:pt idx="76">
                  <c:v>767.34900000000005</c:v>
                </c:pt>
                <c:pt idx="77">
                  <c:v>777.34900000000005</c:v>
                </c:pt>
                <c:pt idx="78">
                  <c:v>787.33900000000006</c:v>
                </c:pt>
                <c:pt idx="79">
                  <c:v>797.34800000000007</c:v>
                </c:pt>
                <c:pt idx="80">
                  <c:v>807.34199999999998</c:v>
                </c:pt>
                <c:pt idx="81">
                  <c:v>817.35</c:v>
                </c:pt>
                <c:pt idx="82">
                  <c:v>827.34599999999989</c:v>
                </c:pt>
                <c:pt idx="83">
                  <c:v>837.34100000000001</c:v>
                </c:pt>
                <c:pt idx="84">
                  <c:v>847.34299999999996</c:v>
                </c:pt>
                <c:pt idx="85">
                  <c:v>857.34399999999994</c:v>
                </c:pt>
                <c:pt idx="86">
                  <c:v>867.34399999999994</c:v>
                </c:pt>
                <c:pt idx="87">
                  <c:v>877.351</c:v>
                </c:pt>
                <c:pt idx="88">
                  <c:v>887.351</c:v>
                </c:pt>
                <c:pt idx="89">
                  <c:v>897.34700000000009</c:v>
                </c:pt>
                <c:pt idx="90">
                  <c:v>907.35</c:v>
                </c:pt>
                <c:pt idx="91">
                  <c:v>917.351</c:v>
                </c:pt>
                <c:pt idx="92">
                  <c:v>927.35399999999993</c:v>
                </c:pt>
                <c:pt idx="93">
                  <c:v>937.34800000000007</c:v>
                </c:pt>
                <c:pt idx="94">
                  <c:v>947.35199999999998</c:v>
                </c:pt>
                <c:pt idx="95">
                  <c:v>957.35</c:v>
                </c:pt>
                <c:pt idx="96">
                  <c:v>967.34100000000001</c:v>
                </c:pt>
                <c:pt idx="97">
                  <c:v>977.34399999999994</c:v>
                </c:pt>
                <c:pt idx="98">
                  <c:v>987.34599999999989</c:v>
                </c:pt>
                <c:pt idx="99">
                  <c:v>997.34900000000005</c:v>
                </c:pt>
                <c:pt idx="100">
                  <c:v>1007.3539999999999</c:v>
                </c:pt>
                <c:pt idx="101">
                  <c:v>1017.3549999999999</c:v>
                </c:pt>
                <c:pt idx="102">
                  <c:v>1027.3510000000001</c:v>
                </c:pt>
                <c:pt idx="103">
                  <c:v>1037.3539999999998</c:v>
                </c:pt>
                <c:pt idx="104">
                  <c:v>1047.3429999999998</c:v>
                </c:pt>
                <c:pt idx="105">
                  <c:v>1057.3530000000001</c:v>
                </c:pt>
                <c:pt idx="106">
                  <c:v>1067.3470000000002</c:v>
                </c:pt>
                <c:pt idx="107">
                  <c:v>1077.3449999999998</c:v>
                </c:pt>
                <c:pt idx="108">
                  <c:v>1087.348</c:v>
                </c:pt>
                <c:pt idx="109">
                  <c:v>1097.3530000000001</c:v>
                </c:pt>
                <c:pt idx="110">
                  <c:v>1107.3429999999998</c:v>
                </c:pt>
                <c:pt idx="111">
                  <c:v>1117.3539999999998</c:v>
                </c:pt>
                <c:pt idx="112">
                  <c:v>1127.3519999999999</c:v>
                </c:pt>
                <c:pt idx="113">
                  <c:v>1137.3519999999999</c:v>
                </c:pt>
                <c:pt idx="114">
                  <c:v>1147.3519999999999</c:v>
                </c:pt>
                <c:pt idx="115">
                  <c:v>1157.3499999999999</c:v>
                </c:pt>
                <c:pt idx="116">
                  <c:v>1167.355</c:v>
                </c:pt>
                <c:pt idx="117">
                  <c:v>1177.3440000000001</c:v>
                </c:pt>
                <c:pt idx="118">
                  <c:v>1187.3490000000002</c:v>
                </c:pt>
                <c:pt idx="119">
                  <c:v>1197.3490000000002</c:v>
                </c:pt>
                <c:pt idx="120">
                  <c:v>1207.3470000000002</c:v>
                </c:pt>
                <c:pt idx="121">
                  <c:v>1217.3490000000002</c:v>
                </c:pt>
                <c:pt idx="122">
                  <c:v>1227.348</c:v>
                </c:pt>
                <c:pt idx="123">
                  <c:v>1237.3440000000001</c:v>
                </c:pt>
                <c:pt idx="124">
                  <c:v>1247.357</c:v>
                </c:pt>
                <c:pt idx="125">
                  <c:v>1257.357</c:v>
                </c:pt>
                <c:pt idx="126">
                  <c:v>1267.3539999999998</c:v>
                </c:pt>
                <c:pt idx="127">
                  <c:v>1277.348</c:v>
                </c:pt>
                <c:pt idx="128">
                  <c:v>1287.3470000000002</c:v>
                </c:pt>
                <c:pt idx="129">
                  <c:v>1297.3539999999998</c:v>
                </c:pt>
                <c:pt idx="130">
                  <c:v>1307.3510000000001</c:v>
                </c:pt>
                <c:pt idx="131">
                  <c:v>1317.3449999999998</c:v>
                </c:pt>
                <c:pt idx="132">
                  <c:v>1327.3429999999998</c:v>
                </c:pt>
                <c:pt idx="133">
                  <c:v>1337.3580000000002</c:v>
                </c:pt>
                <c:pt idx="134">
                  <c:v>1347.355</c:v>
                </c:pt>
                <c:pt idx="135">
                  <c:v>1357.3539999999998</c:v>
                </c:pt>
                <c:pt idx="136">
                  <c:v>1367.3510000000001</c:v>
                </c:pt>
                <c:pt idx="137">
                  <c:v>1377.35</c:v>
                </c:pt>
                <c:pt idx="138">
                  <c:v>1387.3429999999998</c:v>
                </c:pt>
                <c:pt idx="139">
                  <c:v>1397.3510000000001</c:v>
                </c:pt>
                <c:pt idx="140">
                  <c:v>1407.3440000000001</c:v>
                </c:pt>
                <c:pt idx="141">
                  <c:v>1417.3519999999999</c:v>
                </c:pt>
                <c:pt idx="142">
                  <c:v>1427.3440000000001</c:v>
                </c:pt>
                <c:pt idx="143">
                  <c:v>1437.348</c:v>
                </c:pt>
                <c:pt idx="144">
                  <c:v>1447.355</c:v>
                </c:pt>
                <c:pt idx="145">
                  <c:v>1457.3490000000002</c:v>
                </c:pt>
                <c:pt idx="146">
                  <c:v>1467.3559999999998</c:v>
                </c:pt>
                <c:pt idx="147">
                  <c:v>1477.3440000000001</c:v>
                </c:pt>
                <c:pt idx="148">
                  <c:v>1487.3470000000002</c:v>
                </c:pt>
                <c:pt idx="149">
                  <c:v>1497.3440000000001</c:v>
                </c:pt>
                <c:pt idx="150">
                  <c:v>1507.346</c:v>
                </c:pt>
                <c:pt idx="151">
                  <c:v>1517.3490000000002</c:v>
                </c:pt>
                <c:pt idx="152">
                  <c:v>1527.355</c:v>
                </c:pt>
                <c:pt idx="153">
                  <c:v>1537.3490000000002</c:v>
                </c:pt>
                <c:pt idx="154">
                  <c:v>1547.357</c:v>
                </c:pt>
                <c:pt idx="155">
                  <c:v>1557.3470000000002</c:v>
                </c:pt>
                <c:pt idx="156">
                  <c:v>1567.3580000000002</c:v>
                </c:pt>
                <c:pt idx="157">
                  <c:v>1577.346</c:v>
                </c:pt>
                <c:pt idx="158">
                  <c:v>1587.3519999999999</c:v>
                </c:pt>
                <c:pt idx="159">
                  <c:v>1597.355</c:v>
                </c:pt>
                <c:pt idx="160">
                  <c:v>1607.3519999999999</c:v>
                </c:pt>
                <c:pt idx="161">
                  <c:v>1617.355</c:v>
                </c:pt>
                <c:pt idx="162">
                  <c:v>1627.3490000000002</c:v>
                </c:pt>
                <c:pt idx="163">
                  <c:v>1637.357</c:v>
                </c:pt>
                <c:pt idx="164">
                  <c:v>1647.355</c:v>
                </c:pt>
                <c:pt idx="165">
                  <c:v>1657.3580000000002</c:v>
                </c:pt>
                <c:pt idx="166">
                  <c:v>1667.3530000000001</c:v>
                </c:pt>
                <c:pt idx="167">
                  <c:v>1677.3490000000002</c:v>
                </c:pt>
                <c:pt idx="168">
                  <c:v>1687.348</c:v>
                </c:pt>
                <c:pt idx="169">
                  <c:v>1697.3559999999998</c:v>
                </c:pt>
                <c:pt idx="170">
                  <c:v>1707.355</c:v>
                </c:pt>
                <c:pt idx="171">
                  <c:v>1717.3539999999998</c:v>
                </c:pt>
                <c:pt idx="172">
                  <c:v>1727.355</c:v>
                </c:pt>
                <c:pt idx="173">
                  <c:v>1737.3539999999998</c:v>
                </c:pt>
                <c:pt idx="174">
                  <c:v>1747.346</c:v>
                </c:pt>
                <c:pt idx="175">
                  <c:v>1757.3530000000001</c:v>
                </c:pt>
                <c:pt idx="176">
                  <c:v>1767.346</c:v>
                </c:pt>
                <c:pt idx="177">
                  <c:v>1777.355</c:v>
                </c:pt>
                <c:pt idx="178">
                  <c:v>1787.346</c:v>
                </c:pt>
                <c:pt idx="179">
                  <c:v>1797.3579999999997</c:v>
                </c:pt>
                <c:pt idx="180">
                  <c:v>1807.3530000000001</c:v>
                </c:pt>
                <c:pt idx="181">
                  <c:v>1817.355</c:v>
                </c:pt>
                <c:pt idx="182">
                  <c:v>1827.348</c:v>
                </c:pt>
                <c:pt idx="183">
                  <c:v>1837.3599999999997</c:v>
                </c:pt>
                <c:pt idx="184">
                  <c:v>1847.3589999999999</c:v>
                </c:pt>
                <c:pt idx="185">
                  <c:v>1857.3559999999998</c:v>
                </c:pt>
                <c:pt idx="186">
                  <c:v>1867.3620000000001</c:v>
                </c:pt>
                <c:pt idx="187">
                  <c:v>1877.355</c:v>
                </c:pt>
                <c:pt idx="188">
                  <c:v>1887.3530000000001</c:v>
                </c:pt>
                <c:pt idx="189">
                  <c:v>1897.3589999999999</c:v>
                </c:pt>
                <c:pt idx="190">
                  <c:v>1907.3589999999999</c:v>
                </c:pt>
                <c:pt idx="191">
                  <c:v>1917.3620000000001</c:v>
                </c:pt>
                <c:pt idx="192">
                  <c:v>1927.3629999999998</c:v>
                </c:pt>
                <c:pt idx="193">
                  <c:v>1937.3519999999999</c:v>
                </c:pt>
                <c:pt idx="194">
                  <c:v>1947.357</c:v>
                </c:pt>
                <c:pt idx="195">
                  <c:v>1957.3519999999999</c:v>
                </c:pt>
                <c:pt idx="196">
                  <c:v>1967.3599999999997</c:v>
                </c:pt>
                <c:pt idx="197">
                  <c:v>1977.3629999999998</c:v>
                </c:pt>
                <c:pt idx="198">
                  <c:v>1987.3519999999999</c:v>
                </c:pt>
                <c:pt idx="199">
                  <c:v>1997.355</c:v>
                </c:pt>
                <c:pt idx="200">
                  <c:v>2007.3509999999997</c:v>
                </c:pt>
                <c:pt idx="201">
                  <c:v>2017.3519999999999</c:v>
                </c:pt>
                <c:pt idx="202">
                  <c:v>2027.3599999999997</c:v>
                </c:pt>
                <c:pt idx="203">
                  <c:v>2037.3530000000001</c:v>
                </c:pt>
                <c:pt idx="204">
                  <c:v>2047.3579999999997</c:v>
                </c:pt>
                <c:pt idx="205">
                  <c:v>2057.3539999999998</c:v>
                </c:pt>
                <c:pt idx="206">
                  <c:v>2067.3609999999999</c:v>
                </c:pt>
                <c:pt idx="207">
                  <c:v>2077.366</c:v>
                </c:pt>
                <c:pt idx="208">
                  <c:v>2087.3599999999997</c:v>
                </c:pt>
                <c:pt idx="209">
                  <c:v>2097.3679999999999</c:v>
                </c:pt>
                <c:pt idx="210">
                  <c:v>2107.3530000000001</c:v>
                </c:pt>
                <c:pt idx="211">
                  <c:v>2117.3669999999997</c:v>
                </c:pt>
                <c:pt idx="212">
                  <c:v>2127.3589999999999</c:v>
                </c:pt>
                <c:pt idx="213">
                  <c:v>2137.3539999999998</c:v>
                </c:pt>
                <c:pt idx="214">
                  <c:v>2147.3620000000001</c:v>
                </c:pt>
                <c:pt idx="215">
                  <c:v>2157.366</c:v>
                </c:pt>
                <c:pt idx="216">
                  <c:v>2167.3530000000001</c:v>
                </c:pt>
                <c:pt idx="217">
                  <c:v>2177.357</c:v>
                </c:pt>
                <c:pt idx="218">
                  <c:v>2187.3579999999997</c:v>
                </c:pt>
                <c:pt idx="219">
                  <c:v>2197.357</c:v>
                </c:pt>
                <c:pt idx="220">
                  <c:v>2207.355</c:v>
                </c:pt>
                <c:pt idx="221">
                  <c:v>2217.3679999999999</c:v>
                </c:pt>
                <c:pt idx="222">
                  <c:v>2227.3669999999997</c:v>
                </c:pt>
                <c:pt idx="223">
                  <c:v>2237.3589999999999</c:v>
                </c:pt>
                <c:pt idx="224">
                  <c:v>2247.3679999999999</c:v>
                </c:pt>
                <c:pt idx="225">
                  <c:v>2257.3609999999999</c:v>
                </c:pt>
                <c:pt idx="226">
                  <c:v>2267.3689999999997</c:v>
                </c:pt>
                <c:pt idx="227">
                  <c:v>2277.3669999999997</c:v>
                </c:pt>
                <c:pt idx="228">
                  <c:v>2287.3599999999997</c:v>
                </c:pt>
                <c:pt idx="229">
                  <c:v>2297.3559999999998</c:v>
                </c:pt>
                <c:pt idx="230">
                  <c:v>2307.364</c:v>
                </c:pt>
                <c:pt idx="231">
                  <c:v>2317.357</c:v>
                </c:pt>
                <c:pt idx="232">
                  <c:v>2327.3669999999997</c:v>
                </c:pt>
                <c:pt idx="233">
                  <c:v>2337.3599999999997</c:v>
                </c:pt>
                <c:pt idx="234">
                  <c:v>2347.3579999999997</c:v>
                </c:pt>
                <c:pt idx="235">
                  <c:v>2357.3669999999997</c:v>
                </c:pt>
                <c:pt idx="236">
                  <c:v>2367.3589999999999</c:v>
                </c:pt>
                <c:pt idx="237">
                  <c:v>2377.3669999999997</c:v>
                </c:pt>
                <c:pt idx="238">
                  <c:v>2387.3649999999998</c:v>
                </c:pt>
                <c:pt idx="239">
                  <c:v>2397.3589999999999</c:v>
                </c:pt>
                <c:pt idx="240">
                  <c:v>2407.37</c:v>
                </c:pt>
                <c:pt idx="241">
                  <c:v>2417.366</c:v>
                </c:pt>
                <c:pt idx="242">
                  <c:v>2427.3649999999998</c:v>
                </c:pt>
                <c:pt idx="243">
                  <c:v>2437.3719999999998</c:v>
                </c:pt>
                <c:pt idx="244">
                  <c:v>2447.3689999999997</c:v>
                </c:pt>
                <c:pt idx="245">
                  <c:v>2457.3629999999998</c:v>
                </c:pt>
                <c:pt idx="246">
                  <c:v>2467.3710000000001</c:v>
                </c:pt>
                <c:pt idx="247">
                  <c:v>2477.3689999999997</c:v>
                </c:pt>
                <c:pt idx="248">
                  <c:v>2487.3609999999999</c:v>
                </c:pt>
                <c:pt idx="249">
                  <c:v>2497.3589999999999</c:v>
                </c:pt>
                <c:pt idx="250">
                  <c:v>2507.373</c:v>
                </c:pt>
                <c:pt idx="251">
                  <c:v>2517.37</c:v>
                </c:pt>
                <c:pt idx="252">
                  <c:v>2527.3689999999997</c:v>
                </c:pt>
                <c:pt idx="253">
                  <c:v>2537.3669999999997</c:v>
                </c:pt>
                <c:pt idx="254">
                  <c:v>2547.3649999999998</c:v>
                </c:pt>
                <c:pt idx="255">
                  <c:v>2557.366</c:v>
                </c:pt>
                <c:pt idx="256">
                  <c:v>2567.3679999999999</c:v>
                </c:pt>
                <c:pt idx="257">
                  <c:v>2577.3579999999997</c:v>
                </c:pt>
                <c:pt idx="258">
                  <c:v>2587.366</c:v>
                </c:pt>
                <c:pt idx="259">
                  <c:v>2597.3629999999998</c:v>
                </c:pt>
                <c:pt idx="260">
                  <c:v>2607.373</c:v>
                </c:pt>
                <c:pt idx="261">
                  <c:v>2617.3689999999997</c:v>
                </c:pt>
                <c:pt idx="262">
                  <c:v>2627.3649999999998</c:v>
                </c:pt>
                <c:pt idx="263">
                  <c:v>2637.3620000000001</c:v>
                </c:pt>
                <c:pt idx="264">
                  <c:v>2647.373</c:v>
                </c:pt>
                <c:pt idx="265">
                  <c:v>2657.3689999999997</c:v>
                </c:pt>
                <c:pt idx="266">
                  <c:v>2667.364</c:v>
                </c:pt>
                <c:pt idx="267">
                  <c:v>2677.37</c:v>
                </c:pt>
                <c:pt idx="268">
                  <c:v>2687.373</c:v>
                </c:pt>
                <c:pt idx="269">
                  <c:v>2697.375</c:v>
                </c:pt>
                <c:pt idx="270">
                  <c:v>2707.3679999999999</c:v>
                </c:pt>
                <c:pt idx="271">
                  <c:v>2717.3739999999998</c:v>
                </c:pt>
                <c:pt idx="272">
                  <c:v>2727.364</c:v>
                </c:pt>
                <c:pt idx="273">
                  <c:v>2737.3710000000001</c:v>
                </c:pt>
                <c:pt idx="274">
                  <c:v>2747.3669999999997</c:v>
                </c:pt>
                <c:pt idx="275">
                  <c:v>2757.373</c:v>
                </c:pt>
                <c:pt idx="276">
                  <c:v>2767.364</c:v>
                </c:pt>
                <c:pt idx="277">
                  <c:v>2777.373</c:v>
                </c:pt>
                <c:pt idx="278">
                  <c:v>2787.3759999999997</c:v>
                </c:pt>
                <c:pt idx="279">
                  <c:v>2797.3649999999998</c:v>
                </c:pt>
                <c:pt idx="280">
                  <c:v>2807.3620000000001</c:v>
                </c:pt>
                <c:pt idx="281">
                  <c:v>2817.3629999999998</c:v>
                </c:pt>
                <c:pt idx="282">
                  <c:v>2827.3710000000001</c:v>
                </c:pt>
                <c:pt idx="283">
                  <c:v>2837.375</c:v>
                </c:pt>
                <c:pt idx="284">
                  <c:v>2847.3719999999998</c:v>
                </c:pt>
                <c:pt idx="285">
                  <c:v>2857.3679999999999</c:v>
                </c:pt>
                <c:pt idx="286">
                  <c:v>2867.3649999999998</c:v>
                </c:pt>
                <c:pt idx="287">
                  <c:v>2877.377</c:v>
                </c:pt>
                <c:pt idx="288">
                  <c:v>2887.373</c:v>
                </c:pt>
                <c:pt idx="289">
                  <c:v>2897.3669999999997</c:v>
                </c:pt>
                <c:pt idx="290">
                  <c:v>2907.364</c:v>
                </c:pt>
                <c:pt idx="291">
                  <c:v>2917.3739999999998</c:v>
                </c:pt>
                <c:pt idx="292">
                  <c:v>2927.3779999999997</c:v>
                </c:pt>
                <c:pt idx="293">
                  <c:v>2937.3689999999997</c:v>
                </c:pt>
                <c:pt idx="294">
                  <c:v>2947.37</c:v>
                </c:pt>
                <c:pt idx="295">
                  <c:v>2957.3689999999997</c:v>
                </c:pt>
                <c:pt idx="296">
                  <c:v>2967.3710000000001</c:v>
                </c:pt>
                <c:pt idx="297">
                  <c:v>2977.3759999999997</c:v>
                </c:pt>
                <c:pt idx="298">
                  <c:v>2987.3710000000001</c:v>
                </c:pt>
                <c:pt idx="299">
                  <c:v>2997.3710000000001</c:v>
                </c:pt>
                <c:pt idx="300">
                  <c:v>3007.3669999999997</c:v>
                </c:pt>
                <c:pt idx="301">
                  <c:v>3017.3649999999998</c:v>
                </c:pt>
                <c:pt idx="302">
                  <c:v>3027.3779999999997</c:v>
                </c:pt>
                <c:pt idx="303">
                  <c:v>3037.377</c:v>
                </c:pt>
                <c:pt idx="304">
                  <c:v>3047.375</c:v>
                </c:pt>
                <c:pt idx="305">
                  <c:v>3057.3689999999997</c:v>
                </c:pt>
                <c:pt idx="306">
                  <c:v>3067.3669999999997</c:v>
                </c:pt>
                <c:pt idx="307">
                  <c:v>3077.377</c:v>
                </c:pt>
                <c:pt idx="308">
                  <c:v>3087.37</c:v>
                </c:pt>
                <c:pt idx="309">
                  <c:v>3097.3689999999997</c:v>
                </c:pt>
                <c:pt idx="310">
                  <c:v>3107.366</c:v>
                </c:pt>
                <c:pt idx="311">
                  <c:v>3117.364</c:v>
                </c:pt>
                <c:pt idx="312">
                  <c:v>3127.3779999999997</c:v>
                </c:pt>
                <c:pt idx="313">
                  <c:v>3137.37</c:v>
                </c:pt>
                <c:pt idx="314">
                  <c:v>3147.3789999999999</c:v>
                </c:pt>
                <c:pt idx="315">
                  <c:v>3157.3710000000001</c:v>
                </c:pt>
                <c:pt idx="316">
                  <c:v>3167.364</c:v>
                </c:pt>
                <c:pt idx="317">
                  <c:v>3177.3719999999998</c:v>
                </c:pt>
                <c:pt idx="318">
                  <c:v>3187.3719999999998</c:v>
                </c:pt>
                <c:pt idx="319">
                  <c:v>3197.3789999999999</c:v>
                </c:pt>
                <c:pt idx="320">
                  <c:v>3207.3710000000001</c:v>
                </c:pt>
                <c:pt idx="321">
                  <c:v>3217.3679999999999</c:v>
                </c:pt>
                <c:pt idx="322">
                  <c:v>3227.377</c:v>
                </c:pt>
                <c:pt idx="323">
                  <c:v>3237.3759999999997</c:v>
                </c:pt>
                <c:pt idx="324">
                  <c:v>3247.373</c:v>
                </c:pt>
                <c:pt idx="325">
                  <c:v>3257.3689999999997</c:v>
                </c:pt>
                <c:pt idx="326">
                  <c:v>3267.3649999999998</c:v>
                </c:pt>
                <c:pt idx="327">
                  <c:v>3277.3789999999999</c:v>
                </c:pt>
                <c:pt idx="328">
                  <c:v>3287.3719999999998</c:v>
                </c:pt>
                <c:pt idx="329">
                  <c:v>3297.3789999999999</c:v>
                </c:pt>
                <c:pt idx="330">
                  <c:v>3307.37</c:v>
                </c:pt>
                <c:pt idx="331">
                  <c:v>3317.3689999999997</c:v>
                </c:pt>
                <c:pt idx="332">
                  <c:v>3327.377</c:v>
                </c:pt>
                <c:pt idx="333">
                  <c:v>3337.37</c:v>
                </c:pt>
                <c:pt idx="334">
                  <c:v>3347.3779999999997</c:v>
                </c:pt>
                <c:pt idx="335">
                  <c:v>3357.3739999999998</c:v>
                </c:pt>
                <c:pt idx="336">
                  <c:v>3367.3689999999997</c:v>
                </c:pt>
                <c:pt idx="337">
                  <c:v>3377.3669999999997</c:v>
                </c:pt>
                <c:pt idx="338">
                  <c:v>3387.375</c:v>
                </c:pt>
                <c:pt idx="339">
                  <c:v>3397.3669999999997</c:v>
                </c:pt>
                <c:pt idx="340">
                  <c:v>3407.3759999999997</c:v>
                </c:pt>
                <c:pt idx="341">
                  <c:v>3417.37</c:v>
                </c:pt>
                <c:pt idx="342">
                  <c:v>3427.3759999999997</c:v>
                </c:pt>
                <c:pt idx="343">
                  <c:v>3437.37</c:v>
                </c:pt>
                <c:pt idx="344">
                  <c:v>3447.377</c:v>
                </c:pt>
                <c:pt idx="345">
                  <c:v>3457.375</c:v>
                </c:pt>
                <c:pt idx="346">
                  <c:v>3467.3679999999999</c:v>
                </c:pt>
                <c:pt idx="347">
                  <c:v>3477.366</c:v>
                </c:pt>
                <c:pt idx="348">
                  <c:v>3487.3799999999997</c:v>
                </c:pt>
                <c:pt idx="349">
                  <c:v>3497.3779999999997</c:v>
                </c:pt>
                <c:pt idx="350">
                  <c:v>3507.377</c:v>
                </c:pt>
                <c:pt idx="351">
                  <c:v>3517.366</c:v>
                </c:pt>
                <c:pt idx="352">
                  <c:v>3527.377</c:v>
                </c:pt>
                <c:pt idx="353">
                  <c:v>3537.375</c:v>
                </c:pt>
                <c:pt idx="354">
                  <c:v>3547.373</c:v>
                </c:pt>
                <c:pt idx="355">
                  <c:v>3557.3719999999998</c:v>
                </c:pt>
                <c:pt idx="356">
                  <c:v>3567.37</c:v>
                </c:pt>
                <c:pt idx="357">
                  <c:v>3577.3679999999999</c:v>
                </c:pt>
                <c:pt idx="358">
                  <c:v>3587.366</c:v>
                </c:pt>
                <c:pt idx="359">
                  <c:v>3597.3809999999999</c:v>
                </c:pt>
                <c:pt idx="360">
                  <c:v>3607.366</c:v>
                </c:pt>
                <c:pt idx="361">
                  <c:v>3617.3719999999998</c:v>
                </c:pt>
                <c:pt idx="362">
                  <c:v>3627.3739999999998</c:v>
                </c:pt>
                <c:pt idx="363">
                  <c:v>3637.3710000000001</c:v>
                </c:pt>
                <c:pt idx="364">
                  <c:v>3647.377</c:v>
                </c:pt>
                <c:pt idx="365">
                  <c:v>3657.3739999999998</c:v>
                </c:pt>
                <c:pt idx="366">
                  <c:v>3667.3669999999997</c:v>
                </c:pt>
                <c:pt idx="367">
                  <c:v>3677.3789999999999</c:v>
                </c:pt>
                <c:pt idx="368">
                  <c:v>3687.3669999999997</c:v>
                </c:pt>
                <c:pt idx="369">
                  <c:v>3697.3809999999999</c:v>
                </c:pt>
                <c:pt idx="370">
                  <c:v>3707.3799999999997</c:v>
                </c:pt>
                <c:pt idx="371">
                  <c:v>3717.3669999999997</c:v>
                </c:pt>
                <c:pt idx="372">
                  <c:v>3727.37</c:v>
                </c:pt>
                <c:pt idx="373">
                  <c:v>3737.375</c:v>
                </c:pt>
                <c:pt idx="374">
                  <c:v>3747.3719999999998</c:v>
                </c:pt>
                <c:pt idx="375">
                  <c:v>3757.37</c:v>
                </c:pt>
                <c:pt idx="376">
                  <c:v>3767.3710000000001</c:v>
                </c:pt>
                <c:pt idx="377">
                  <c:v>3777.3739999999998</c:v>
                </c:pt>
                <c:pt idx="378">
                  <c:v>3787.377</c:v>
                </c:pt>
                <c:pt idx="379">
                  <c:v>3797.3679999999995</c:v>
                </c:pt>
                <c:pt idx="380">
                  <c:v>3807.38</c:v>
                </c:pt>
                <c:pt idx="381">
                  <c:v>3817.3670000000002</c:v>
                </c:pt>
                <c:pt idx="382">
                  <c:v>3827.3760000000002</c:v>
                </c:pt>
                <c:pt idx="383">
                  <c:v>3837.37</c:v>
                </c:pt>
                <c:pt idx="384">
                  <c:v>3847.3760000000002</c:v>
                </c:pt>
                <c:pt idx="385">
                  <c:v>3857.3829999999998</c:v>
                </c:pt>
                <c:pt idx="386">
                  <c:v>3867.37</c:v>
                </c:pt>
                <c:pt idx="387">
                  <c:v>3877.3760000000002</c:v>
                </c:pt>
                <c:pt idx="388">
                  <c:v>3887.375</c:v>
                </c:pt>
                <c:pt idx="389">
                  <c:v>3897.3789999999999</c:v>
                </c:pt>
                <c:pt idx="390">
                  <c:v>3907.3779999999997</c:v>
                </c:pt>
                <c:pt idx="391">
                  <c:v>3917.3710000000001</c:v>
                </c:pt>
                <c:pt idx="392">
                  <c:v>3927.37</c:v>
                </c:pt>
                <c:pt idx="393">
                  <c:v>3937.375</c:v>
                </c:pt>
                <c:pt idx="394">
                  <c:v>3947.3710000000001</c:v>
                </c:pt>
                <c:pt idx="395">
                  <c:v>3957.3769999999995</c:v>
                </c:pt>
                <c:pt idx="396">
                  <c:v>3967.3829999999998</c:v>
                </c:pt>
                <c:pt idx="397">
                  <c:v>3977.3760000000002</c:v>
                </c:pt>
                <c:pt idx="398">
                  <c:v>3987.3789999999999</c:v>
                </c:pt>
                <c:pt idx="399">
                  <c:v>3997.37</c:v>
                </c:pt>
                <c:pt idx="400">
                  <c:v>4007.3769999999995</c:v>
                </c:pt>
                <c:pt idx="401">
                  <c:v>4017.3739999999998</c:v>
                </c:pt>
                <c:pt idx="402">
                  <c:v>4027.3810000000003</c:v>
                </c:pt>
                <c:pt idx="403">
                  <c:v>4037.3859999999995</c:v>
                </c:pt>
                <c:pt idx="404">
                  <c:v>4047.3829999999998</c:v>
                </c:pt>
                <c:pt idx="405">
                  <c:v>4057.3810000000003</c:v>
                </c:pt>
                <c:pt idx="406">
                  <c:v>4067.384</c:v>
                </c:pt>
                <c:pt idx="407">
                  <c:v>4077.3729999999996</c:v>
                </c:pt>
                <c:pt idx="408">
                  <c:v>4087.3710000000001</c:v>
                </c:pt>
                <c:pt idx="409">
                  <c:v>4097.3739999999998</c:v>
                </c:pt>
                <c:pt idx="410">
                  <c:v>4107.3710000000001</c:v>
                </c:pt>
                <c:pt idx="411">
                  <c:v>4117.3850000000002</c:v>
                </c:pt>
                <c:pt idx="412">
                  <c:v>4127.3819999999996</c:v>
                </c:pt>
                <c:pt idx="413">
                  <c:v>4137.3810000000003</c:v>
                </c:pt>
                <c:pt idx="414">
                  <c:v>4147.3779999999997</c:v>
                </c:pt>
                <c:pt idx="415">
                  <c:v>4157.375</c:v>
                </c:pt>
                <c:pt idx="416">
                  <c:v>4167.3850000000002</c:v>
                </c:pt>
                <c:pt idx="417">
                  <c:v>4177.3819999999996</c:v>
                </c:pt>
                <c:pt idx="418">
                  <c:v>4187.375</c:v>
                </c:pt>
                <c:pt idx="419">
                  <c:v>4197.3869999999997</c:v>
                </c:pt>
                <c:pt idx="420">
                  <c:v>4207.3850000000002</c:v>
                </c:pt>
                <c:pt idx="421">
                  <c:v>4217.3810000000003</c:v>
                </c:pt>
                <c:pt idx="422">
                  <c:v>4227.3710000000001</c:v>
                </c:pt>
                <c:pt idx="423">
                  <c:v>4237.3760000000002</c:v>
                </c:pt>
                <c:pt idx="424">
                  <c:v>4247.3810000000003</c:v>
                </c:pt>
                <c:pt idx="425">
                  <c:v>4257.3739999999998</c:v>
                </c:pt>
                <c:pt idx="426">
                  <c:v>4267.3769999999995</c:v>
                </c:pt>
                <c:pt idx="427">
                  <c:v>4277.375</c:v>
                </c:pt>
                <c:pt idx="428">
                  <c:v>4287.3729999999996</c:v>
                </c:pt>
                <c:pt idx="429">
                  <c:v>4297.3850000000002</c:v>
                </c:pt>
                <c:pt idx="430">
                  <c:v>4307.375</c:v>
                </c:pt>
                <c:pt idx="431">
                  <c:v>4317.3819999999996</c:v>
                </c:pt>
                <c:pt idx="432">
                  <c:v>4327.3859999999995</c:v>
                </c:pt>
                <c:pt idx="433">
                  <c:v>4337.3850000000002</c:v>
                </c:pt>
                <c:pt idx="434">
                  <c:v>4347.3829999999998</c:v>
                </c:pt>
                <c:pt idx="435">
                  <c:v>4357.3779999999997</c:v>
                </c:pt>
                <c:pt idx="436">
                  <c:v>4367.3769999999995</c:v>
                </c:pt>
                <c:pt idx="437">
                  <c:v>4377.3739999999998</c:v>
                </c:pt>
                <c:pt idx="438">
                  <c:v>4387.3859999999995</c:v>
                </c:pt>
                <c:pt idx="439">
                  <c:v>4397.38</c:v>
                </c:pt>
                <c:pt idx="440">
                  <c:v>4407.384</c:v>
                </c:pt>
                <c:pt idx="441">
                  <c:v>4417.3819999999996</c:v>
                </c:pt>
                <c:pt idx="442">
                  <c:v>4427.3789999999999</c:v>
                </c:pt>
                <c:pt idx="443">
                  <c:v>4437.3789999999999</c:v>
                </c:pt>
                <c:pt idx="444">
                  <c:v>4447.3760000000002</c:v>
                </c:pt>
                <c:pt idx="445">
                  <c:v>4457.375</c:v>
                </c:pt>
                <c:pt idx="446">
                  <c:v>4467.3900000000003</c:v>
                </c:pt>
                <c:pt idx="447">
                  <c:v>4477.3890000000001</c:v>
                </c:pt>
                <c:pt idx="448">
                  <c:v>4487.3859999999995</c:v>
                </c:pt>
                <c:pt idx="449">
                  <c:v>4497.3850000000002</c:v>
                </c:pt>
                <c:pt idx="450">
                  <c:v>4507.384</c:v>
                </c:pt>
                <c:pt idx="451">
                  <c:v>4517.3829999999998</c:v>
                </c:pt>
                <c:pt idx="452">
                  <c:v>4527.3869999999997</c:v>
                </c:pt>
                <c:pt idx="453">
                  <c:v>4537.3869999999997</c:v>
                </c:pt>
                <c:pt idx="454">
                  <c:v>4547.3859999999995</c:v>
                </c:pt>
                <c:pt idx="455">
                  <c:v>4557.3919999999998</c:v>
                </c:pt>
                <c:pt idx="456">
                  <c:v>4567.3909999999996</c:v>
                </c:pt>
                <c:pt idx="457">
                  <c:v>4577.3919999999998</c:v>
                </c:pt>
                <c:pt idx="458">
                  <c:v>4587.3850000000002</c:v>
                </c:pt>
                <c:pt idx="459">
                  <c:v>4597.3829999999998</c:v>
                </c:pt>
                <c:pt idx="460">
                  <c:v>4607.3900000000003</c:v>
                </c:pt>
                <c:pt idx="461">
                  <c:v>4617.3850000000002</c:v>
                </c:pt>
                <c:pt idx="462">
                  <c:v>4627.384</c:v>
                </c:pt>
                <c:pt idx="463">
                  <c:v>4637.3850000000002</c:v>
                </c:pt>
                <c:pt idx="464">
                  <c:v>4647.3890000000001</c:v>
                </c:pt>
                <c:pt idx="465">
                  <c:v>4657.3909999999996</c:v>
                </c:pt>
                <c:pt idx="466">
                  <c:v>4667.3919999999998</c:v>
                </c:pt>
                <c:pt idx="467">
                  <c:v>4677.3819999999996</c:v>
                </c:pt>
                <c:pt idx="468">
                  <c:v>4687.3869999999997</c:v>
                </c:pt>
                <c:pt idx="469">
                  <c:v>4697.3949999999995</c:v>
                </c:pt>
                <c:pt idx="470">
                  <c:v>4707.3890000000001</c:v>
                </c:pt>
                <c:pt idx="471">
                  <c:v>4717.3949999999995</c:v>
                </c:pt>
                <c:pt idx="472">
                  <c:v>4727.384</c:v>
                </c:pt>
                <c:pt idx="473">
                  <c:v>4737.3940000000002</c:v>
                </c:pt>
                <c:pt idx="474">
                  <c:v>4747.3919999999998</c:v>
                </c:pt>
                <c:pt idx="475">
                  <c:v>4757.38</c:v>
                </c:pt>
                <c:pt idx="476">
                  <c:v>4767.38</c:v>
                </c:pt>
                <c:pt idx="477">
                  <c:v>4777.3850000000002</c:v>
                </c:pt>
                <c:pt idx="478">
                  <c:v>4787.3869999999997</c:v>
                </c:pt>
                <c:pt idx="479">
                  <c:v>4797.3940000000002</c:v>
                </c:pt>
                <c:pt idx="480">
                  <c:v>4807.3890000000001</c:v>
                </c:pt>
                <c:pt idx="481">
                  <c:v>4817.3810000000003</c:v>
                </c:pt>
                <c:pt idx="482">
                  <c:v>4827.3940000000002</c:v>
                </c:pt>
                <c:pt idx="483">
                  <c:v>4837.3819999999996</c:v>
                </c:pt>
                <c:pt idx="484">
                  <c:v>4847.3869999999997</c:v>
                </c:pt>
                <c:pt idx="485">
                  <c:v>4857.3879999999999</c:v>
                </c:pt>
                <c:pt idx="486">
                  <c:v>4867.3890000000001</c:v>
                </c:pt>
                <c:pt idx="487">
                  <c:v>4877.3890000000001</c:v>
                </c:pt>
                <c:pt idx="488">
                  <c:v>4887.3819999999996</c:v>
                </c:pt>
                <c:pt idx="489">
                  <c:v>4897.3810000000003</c:v>
                </c:pt>
                <c:pt idx="490">
                  <c:v>4907.3789999999999</c:v>
                </c:pt>
                <c:pt idx="491">
                  <c:v>4917.3869999999997</c:v>
                </c:pt>
                <c:pt idx="492">
                  <c:v>4927.38</c:v>
                </c:pt>
                <c:pt idx="493">
                  <c:v>4937.393</c:v>
                </c:pt>
                <c:pt idx="494">
                  <c:v>4947.3909999999996</c:v>
                </c:pt>
                <c:pt idx="495">
                  <c:v>4957.3909999999996</c:v>
                </c:pt>
                <c:pt idx="496">
                  <c:v>4967.3869999999997</c:v>
                </c:pt>
                <c:pt idx="497">
                  <c:v>4977.3919999999998</c:v>
                </c:pt>
                <c:pt idx="498">
                  <c:v>4987.3919999999998</c:v>
                </c:pt>
                <c:pt idx="499">
                  <c:v>4997.3869999999997</c:v>
                </c:pt>
                <c:pt idx="500">
                  <c:v>5007.3850000000002</c:v>
                </c:pt>
                <c:pt idx="501">
                  <c:v>5017.3829999999998</c:v>
                </c:pt>
                <c:pt idx="502">
                  <c:v>5027.3819999999996</c:v>
                </c:pt>
                <c:pt idx="503">
                  <c:v>5037.3940000000002</c:v>
                </c:pt>
                <c:pt idx="504">
                  <c:v>5047.3919999999998</c:v>
                </c:pt>
                <c:pt idx="505">
                  <c:v>5057.3900000000003</c:v>
                </c:pt>
                <c:pt idx="506">
                  <c:v>5067.3879999999999</c:v>
                </c:pt>
                <c:pt idx="507">
                  <c:v>5077.3859999999995</c:v>
                </c:pt>
                <c:pt idx="508">
                  <c:v>5087.3819999999996</c:v>
                </c:pt>
                <c:pt idx="509">
                  <c:v>5097.393</c:v>
                </c:pt>
                <c:pt idx="510">
                  <c:v>5107.3909999999996</c:v>
                </c:pt>
                <c:pt idx="511">
                  <c:v>5117.384</c:v>
                </c:pt>
                <c:pt idx="512">
                  <c:v>5127.3959999999997</c:v>
                </c:pt>
                <c:pt idx="513">
                  <c:v>5137.3940000000002</c:v>
                </c:pt>
                <c:pt idx="514">
                  <c:v>5147.3869999999997</c:v>
                </c:pt>
                <c:pt idx="515">
                  <c:v>5157.3949999999995</c:v>
                </c:pt>
                <c:pt idx="516">
                  <c:v>5167.393</c:v>
                </c:pt>
                <c:pt idx="517">
                  <c:v>5177.3909999999996</c:v>
                </c:pt>
                <c:pt idx="518">
                  <c:v>5187.3900000000003</c:v>
                </c:pt>
                <c:pt idx="519">
                  <c:v>5197.3890000000001</c:v>
                </c:pt>
                <c:pt idx="520">
                  <c:v>5207.3859999999995</c:v>
                </c:pt>
                <c:pt idx="521">
                  <c:v>5217.3949999999995</c:v>
                </c:pt>
                <c:pt idx="522">
                  <c:v>5227.3919999999998</c:v>
                </c:pt>
                <c:pt idx="523">
                  <c:v>5237.3909999999996</c:v>
                </c:pt>
                <c:pt idx="524">
                  <c:v>5247.3890000000001</c:v>
                </c:pt>
                <c:pt idx="525">
                  <c:v>5257.3869999999997</c:v>
                </c:pt>
                <c:pt idx="526">
                  <c:v>5267.384</c:v>
                </c:pt>
                <c:pt idx="527">
                  <c:v>5277.3940000000002</c:v>
                </c:pt>
                <c:pt idx="528">
                  <c:v>5287.393</c:v>
                </c:pt>
                <c:pt idx="529">
                  <c:v>5297.384</c:v>
                </c:pt>
                <c:pt idx="530">
                  <c:v>5307.3919999999998</c:v>
                </c:pt>
                <c:pt idx="531">
                  <c:v>5317.3980000000001</c:v>
                </c:pt>
                <c:pt idx="532">
                  <c:v>5327.393</c:v>
                </c:pt>
                <c:pt idx="533">
                  <c:v>5337.3989999999994</c:v>
                </c:pt>
                <c:pt idx="534">
                  <c:v>5347.3959999999997</c:v>
                </c:pt>
                <c:pt idx="535">
                  <c:v>5357.3879999999999</c:v>
                </c:pt>
                <c:pt idx="536">
                  <c:v>5367.3969999999999</c:v>
                </c:pt>
                <c:pt idx="537">
                  <c:v>5377.3919999999998</c:v>
                </c:pt>
                <c:pt idx="538">
                  <c:v>5387.39</c:v>
                </c:pt>
                <c:pt idx="539">
                  <c:v>5397.3940000000002</c:v>
                </c:pt>
                <c:pt idx="540">
                  <c:v>5407.3919999999998</c:v>
                </c:pt>
                <c:pt idx="541">
                  <c:v>5417.4009999999998</c:v>
                </c:pt>
                <c:pt idx="542">
                  <c:v>5427.3949999999995</c:v>
                </c:pt>
                <c:pt idx="543">
                  <c:v>5437.39</c:v>
                </c:pt>
                <c:pt idx="544">
                  <c:v>5447.4009999999998</c:v>
                </c:pt>
                <c:pt idx="545">
                  <c:v>5457.3980000000001</c:v>
                </c:pt>
                <c:pt idx="546">
                  <c:v>5467.393</c:v>
                </c:pt>
                <c:pt idx="547">
                  <c:v>5477.3890000000001</c:v>
                </c:pt>
                <c:pt idx="548">
                  <c:v>5487.393</c:v>
                </c:pt>
                <c:pt idx="549">
                  <c:v>5497.39</c:v>
                </c:pt>
                <c:pt idx="550">
                  <c:v>5507.3890000000001</c:v>
                </c:pt>
                <c:pt idx="551">
                  <c:v>5517.3959999999997</c:v>
                </c:pt>
                <c:pt idx="552">
                  <c:v>5527.3959999999997</c:v>
                </c:pt>
                <c:pt idx="553">
                  <c:v>5537.4</c:v>
                </c:pt>
                <c:pt idx="554">
                  <c:v>5547.3919999999998</c:v>
                </c:pt>
                <c:pt idx="555">
                  <c:v>5557.3940000000002</c:v>
                </c:pt>
                <c:pt idx="556">
                  <c:v>5567.3879999999999</c:v>
                </c:pt>
                <c:pt idx="557">
                  <c:v>5577.3959999999997</c:v>
                </c:pt>
                <c:pt idx="558">
                  <c:v>5587.3879999999999</c:v>
                </c:pt>
                <c:pt idx="559">
                  <c:v>5597.3959999999997</c:v>
                </c:pt>
                <c:pt idx="560">
                  <c:v>5607.39</c:v>
                </c:pt>
                <c:pt idx="561">
                  <c:v>5617.3980000000001</c:v>
                </c:pt>
                <c:pt idx="562">
                  <c:v>5627.39</c:v>
                </c:pt>
                <c:pt idx="563">
                  <c:v>5637.3969999999999</c:v>
                </c:pt>
                <c:pt idx="564">
                  <c:v>5647.3909999999996</c:v>
                </c:pt>
                <c:pt idx="565">
                  <c:v>5657.39</c:v>
                </c:pt>
                <c:pt idx="566">
                  <c:v>5667.3869999999997</c:v>
                </c:pt>
                <c:pt idx="567">
                  <c:v>5677.3959999999997</c:v>
                </c:pt>
                <c:pt idx="568">
                  <c:v>5687.3890000000001</c:v>
                </c:pt>
                <c:pt idx="569">
                  <c:v>5697.3869999999997</c:v>
                </c:pt>
                <c:pt idx="570">
                  <c:v>5707.3949999999995</c:v>
                </c:pt>
                <c:pt idx="571">
                  <c:v>5717.3890000000001</c:v>
                </c:pt>
                <c:pt idx="572">
                  <c:v>5727.3989999999994</c:v>
                </c:pt>
                <c:pt idx="573">
                  <c:v>5737.4009999999998</c:v>
                </c:pt>
                <c:pt idx="574">
                  <c:v>5747.393</c:v>
                </c:pt>
                <c:pt idx="575">
                  <c:v>5757.3909999999996</c:v>
                </c:pt>
                <c:pt idx="576">
                  <c:v>5767.3890000000001</c:v>
                </c:pt>
                <c:pt idx="577">
                  <c:v>5777.393</c:v>
                </c:pt>
                <c:pt idx="578">
                  <c:v>5787.4030000000002</c:v>
                </c:pt>
                <c:pt idx="579">
                  <c:v>5797.402</c:v>
                </c:pt>
                <c:pt idx="580">
                  <c:v>5807.3949999999995</c:v>
                </c:pt>
                <c:pt idx="581">
                  <c:v>5817.4030000000002</c:v>
                </c:pt>
                <c:pt idx="582">
                  <c:v>5827.3959999999997</c:v>
                </c:pt>
                <c:pt idx="583">
                  <c:v>5837.3940000000002</c:v>
                </c:pt>
                <c:pt idx="584">
                  <c:v>5847.402</c:v>
                </c:pt>
                <c:pt idx="585">
                  <c:v>5857.3940000000002</c:v>
                </c:pt>
                <c:pt idx="586">
                  <c:v>5867.3919999999998</c:v>
                </c:pt>
                <c:pt idx="587">
                  <c:v>5877.4039999999995</c:v>
                </c:pt>
                <c:pt idx="588">
                  <c:v>5887.4030000000002</c:v>
                </c:pt>
                <c:pt idx="589">
                  <c:v>5897.402</c:v>
                </c:pt>
                <c:pt idx="590">
                  <c:v>5907.4009999999998</c:v>
                </c:pt>
                <c:pt idx="591">
                  <c:v>5917.3969999999999</c:v>
                </c:pt>
                <c:pt idx="592">
                  <c:v>5927.3919999999998</c:v>
                </c:pt>
                <c:pt idx="593">
                  <c:v>5937.3940000000002</c:v>
                </c:pt>
                <c:pt idx="594">
                  <c:v>5947.4030000000002</c:v>
                </c:pt>
                <c:pt idx="595">
                  <c:v>5957.3940000000002</c:v>
                </c:pt>
                <c:pt idx="596">
                  <c:v>5967.4009999999998</c:v>
                </c:pt>
                <c:pt idx="597">
                  <c:v>5977.402</c:v>
                </c:pt>
                <c:pt idx="598">
                  <c:v>5987.393</c:v>
                </c:pt>
                <c:pt idx="599">
                  <c:v>5997.3980000000001</c:v>
                </c:pt>
                <c:pt idx="600">
                  <c:v>6007.3940000000002</c:v>
                </c:pt>
                <c:pt idx="601">
                  <c:v>6017.4009999999998</c:v>
                </c:pt>
                <c:pt idx="602">
                  <c:v>6027.4030000000002</c:v>
                </c:pt>
                <c:pt idx="603">
                  <c:v>6037.3959999999997</c:v>
                </c:pt>
                <c:pt idx="604">
                  <c:v>6047.3940000000002</c:v>
                </c:pt>
                <c:pt idx="605">
                  <c:v>6057.3909999999996</c:v>
                </c:pt>
                <c:pt idx="606">
                  <c:v>6067.3949999999995</c:v>
                </c:pt>
                <c:pt idx="607">
                  <c:v>6077.4</c:v>
                </c:pt>
                <c:pt idx="608">
                  <c:v>6087.393</c:v>
                </c:pt>
                <c:pt idx="609">
                  <c:v>6097.3980000000001</c:v>
                </c:pt>
                <c:pt idx="610">
                  <c:v>6107.4030000000002</c:v>
                </c:pt>
                <c:pt idx="611">
                  <c:v>6117.3940000000002</c:v>
                </c:pt>
                <c:pt idx="612">
                  <c:v>6127.4009999999998</c:v>
                </c:pt>
                <c:pt idx="613">
                  <c:v>6137.3989999999994</c:v>
                </c:pt>
                <c:pt idx="614">
                  <c:v>6147.39</c:v>
                </c:pt>
                <c:pt idx="615">
                  <c:v>6157.402</c:v>
                </c:pt>
                <c:pt idx="616">
                  <c:v>6167.393</c:v>
                </c:pt>
                <c:pt idx="617">
                  <c:v>6177.4030000000002</c:v>
                </c:pt>
                <c:pt idx="618">
                  <c:v>6187.4049999999997</c:v>
                </c:pt>
                <c:pt idx="619">
                  <c:v>6197.3959999999997</c:v>
                </c:pt>
                <c:pt idx="620">
                  <c:v>6207.402</c:v>
                </c:pt>
                <c:pt idx="621">
                  <c:v>6217.4049999999997</c:v>
                </c:pt>
                <c:pt idx="622">
                  <c:v>6227.3959999999997</c:v>
                </c:pt>
                <c:pt idx="623">
                  <c:v>6237.4</c:v>
                </c:pt>
                <c:pt idx="624">
                  <c:v>6247.3909999999996</c:v>
                </c:pt>
                <c:pt idx="625">
                  <c:v>6257.4009999999998</c:v>
                </c:pt>
                <c:pt idx="626">
                  <c:v>6267.3909999999996</c:v>
                </c:pt>
                <c:pt idx="627">
                  <c:v>6277.4039999999995</c:v>
                </c:pt>
                <c:pt idx="628">
                  <c:v>6287.3919999999998</c:v>
                </c:pt>
                <c:pt idx="629">
                  <c:v>6297.3969999999999</c:v>
                </c:pt>
                <c:pt idx="630">
                  <c:v>6307.4030000000002</c:v>
                </c:pt>
                <c:pt idx="631">
                  <c:v>6317.4049999999997</c:v>
                </c:pt>
                <c:pt idx="632">
                  <c:v>6327.3949999999995</c:v>
                </c:pt>
                <c:pt idx="633">
                  <c:v>6337.4</c:v>
                </c:pt>
                <c:pt idx="634">
                  <c:v>6347.4030000000002</c:v>
                </c:pt>
                <c:pt idx="635">
                  <c:v>6357.3919999999998</c:v>
                </c:pt>
                <c:pt idx="636">
                  <c:v>6367.3909999999996</c:v>
                </c:pt>
                <c:pt idx="637">
                  <c:v>6377.3940000000002</c:v>
                </c:pt>
                <c:pt idx="638">
                  <c:v>6387.3980000000001</c:v>
                </c:pt>
                <c:pt idx="639">
                  <c:v>6397.3949999999995</c:v>
                </c:pt>
                <c:pt idx="640">
                  <c:v>6407.4070000000002</c:v>
                </c:pt>
                <c:pt idx="641">
                  <c:v>6417.4039999999995</c:v>
                </c:pt>
                <c:pt idx="642">
                  <c:v>6427.3969999999999</c:v>
                </c:pt>
                <c:pt idx="643">
                  <c:v>6437.3980000000001</c:v>
                </c:pt>
                <c:pt idx="644">
                  <c:v>6447.3959999999997</c:v>
                </c:pt>
                <c:pt idx="645">
                  <c:v>6457.4070000000002</c:v>
                </c:pt>
                <c:pt idx="646">
                  <c:v>6467.4</c:v>
                </c:pt>
                <c:pt idx="647">
                  <c:v>6477.402</c:v>
                </c:pt>
                <c:pt idx="648">
                  <c:v>6487.3969999999999</c:v>
                </c:pt>
                <c:pt idx="649">
                  <c:v>6497.3959999999997</c:v>
                </c:pt>
                <c:pt idx="650">
                  <c:v>6507.4079999999994</c:v>
                </c:pt>
                <c:pt idx="651">
                  <c:v>6517.4009999999998</c:v>
                </c:pt>
                <c:pt idx="652">
                  <c:v>6527.3969999999999</c:v>
                </c:pt>
                <c:pt idx="653">
                  <c:v>6537.4079999999994</c:v>
                </c:pt>
                <c:pt idx="654">
                  <c:v>6547.4</c:v>
                </c:pt>
                <c:pt idx="655">
                  <c:v>6557.3980000000001</c:v>
                </c:pt>
                <c:pt idx="656">
                  <c:v>6567.402</c:v>
                </c:pt>
                <c:pt idx="657">
                  <c:v>6577.3989999999994</c:v>
                </c:pt>
                <c:pt idx="658">
                  <c:v>6587.4039999999995</c:v>
                </c:pt>
                <c:pt idx="659">
                  <c:v>6597.4009999999998</c:v>
                </c:pt>
                <c:pt idx="660">
                  <c:v>6607.402</c:v>
                </c:pt>
                <c:pt idx="661">
                  <c:v>6617.4070000000002</c:v>
                </c:pt>
                <c:pt idx="662">
                  <c:v>6627.4039999999995</c:v>
                </c:pt>
                <c:pt idx="663">
                  <c:v>6637.4039999999995</c:v>
                </c:pt>
                <c:pt idx="664">
                  <c:v>6647.402</c:v>
                </c:pt>
                <c:pt idx="665">
                  <c:v>6657.3980000000001</c:v>
                </c:pt>
                <c:pt idx="666">
                  <c:v>6667.3969999999999</c:v>
                </c:pt>
                <c:pt idx="667">
                  <c:v>6677.4110000000001</c:v>
                </c:pt>
                <c:pt idx="668">
                  <c:v>6687.4059999999999</c:v>
                </c:pt>
                <c:pt idx="669">
                  <c:v>6697.402</c:v>
                </c:pt>
                <c:pt idx="670">
                  <c:v>6707.4</c:v>
                </c:pt>
                <c:pt idx="671">
                  <c:v>6717.3980000000001</c:v>
                </c:pt>
                <c:pt idx="672">
                  <c:v>6727.3949999999995</c:v>
                </c:pt>
                <c:pt idx="673">
                  <c:v>6737.41</c:v>
                </c:pt>
                <c:pt idx="674">
                  <c:v>6747.4089999999997</c:v>
                </c:pt>
                <c:pt idx="675">
                  <c:v>6757.4070000000002</c:v>
                </c:pt>
                <c:pt idx="676">
                  <c:v>6767.4039999999995</c:v>
                </c:pt>
                <c:pt idx="677">
                  <c:v>6777.402</c:v>
                </c:pt>
                <c:pt idx="678">
                  <c:v>6787.4009999999998</c:v>
                </c:pt>
                <c:pt idx="679">
                  <c:v>6797.3989999999994</c:v>
                </c:pt>
                <c:pt idx="680">
                  <c:v>6807.3980000000001</c:v>
                </c:pt>
                <c:pt idx="681">
                  <c:v>6817.4110000000001</c:v>
                </c:pt>
                <c:pt idx="682">
                  <c:v>6827.3980000000001</c:v>
                </c:pt>
                <c:pt idx="683">
                  <c:v>6837.4070000000002</c:v>
                </c:pt>
                <c:pt idx="684">
                  <c:v>6847.4120000000003</c:v>
                </c:pt>
                <c:pt idx="685">
                  <c:v>6857.4079999999994</c:v>
                </c:pt>
                <c:pt idx="686">
                  <c:v>6867.4</c:v>
                </c:pt>
                <c:pt idx="687">
                  <c:v>6877.41</c:v>
                </c:pt>
                <c:pt idx="688">
                  <c:v>6887.4009999999998</c:v>
                </c:pt>
                <c:pt idx="689">
                  <c:v>6897.41</c:v>
                </c:pt>
                <c:pt idx="690">
                  <c:v>6907.4070000000002</c:v>
                </c:pt>
                <c:pt idx="691">
                  <c:v>6917.4049999999997</c:v>
                </c:pt>
                <c:pt idx="692">
                  <c:v>6927.3959999999997</c:v>
                </c:pt>
                <c:pt idx="693">
                  <c:v>6937.4009999999998</c:v>
                </c:pt>
                <c:pt idx="694">
                  <c:v>6947.3989999999994</c:v>
                </c:pt>
                <c:pt idx="695">
                  <c:v>6957.4070000000002</c:v>
                </c:pt>
                <c:pt idx="696">
                  <c:v>6967.4049999999997</c:v>
                </c:pt>
                <c:pt idx="697">
                  <c:v>6977.3989999999994</c:v>
                </c:pt>
                <c:pt idx="698">
                  <c:v>6987.4039999999995</c:v>
                </c:pt>
                <c:pt idx="699">
                  <c:v>6997.4089999999997</c:v>
                </c:pt>
                <c:pt idx="700">
                  <c:v>7007.402</c:v>
                </c:pt>
                <c:pt idx="701">
                  <c:v>7017.4</c:v>
                </c:pt>
                <c:pt idx="702">
                  <c:v>7027.4089999999997</c:v>
                </c:pt>
                <c:pt idx="703">
                  <c:v>7037.4079999999994</c:v>
                </c:pt>
                <c:pt idx="704">
                  <c:v>7047.4009999999998</c:v>
                </c:pt>
                <c:pt idx="705">
                  <c:v>7057.41</c:v>
                </c:pt>
                <c:pt idx="706">
                  <c:v>7067.4030000000002</c:v>
                </c:pt>
                <c:pt idx="707">
                  <c:v>7077.402</c:v>
                </c:pt>
                <c:pt idx="708">
                  <c:v>7087.3989999999994</c:v>
                </c:pt>
                <c:pt idx="709">
                  <c:v>7097.3969999999999</c:v>
                </c:pt>
                <c:pt idx="710">
                  <c:v>7107.402</c:v>
                </c:pt>
                <c:pt idx="711">
                  <c:v>7117.3980000000001</c:v>
                </c:pt>
                <c:pt idx="712">
                  <c:v>7127.4070000000002</c:v>
                </c:pt>
                <c:pt idx="713">
                  <c:v>7137.4049999999997</c:v>
                </c:pt>
                <c:pt idx="714">
                  <c:v>7147.4030000000002</c:v>
                </c:pt>
                <c:pt idx="715">
                  <c:v>7157.4</c:v>
                </c:pt>
                <c:pt idx="716">
                  <c:v>7167.3969999999999</c:v>
                </c:pt>
                <c:pt idx="717">
                  <c:v>7177.4110000000001</c:v>
                </c:pt>
                <c:pt idx="718">
                  <c:v>7187.4009999999998</c:v>
                </c:pt>
                <c:pt idx="719">
                  <c:v>7197.4059999999999</c:v>
                </c:pt>
                <c:pt idx="720">
                  <c:v>7207.4009999999998</c:v>
                </c:pt>
                <c:pt idx="721">
                  <c:v>7217.4070000000002</c:v>
                </c:pt>
                <c:pt idx="722">
                  <c:v>7227.3989999999994</c:v>
                </c:pt>
                <c:pt idx="723">
                  <c:v>7237.4049999999997</c:v>
                </c:pt>
                <c:pt idx="724">
                  <c:v>7247.4</c:v>
                </c:pt>
                <c:pt idx="725">
                  <c:v>7257.4089999999997</c:v>
                </c:pt>
                <c:pt idx="726">
                  <c:v>7267.4070000000002</c:v>
                </c:pt>
                <c:pt idx="727">
                  <c:v>7277.4059999999999</c:v>
                </c:pt>
                <c:pt idx="728">
                  <c:v>7287.4049999999997</c:v>
                </c:pt>
                <c:pt idx="729">
                  <c:v>7297.4129999999996</c:v>
                </c:pt>
                <c:pt idx="730">
                  <c:v>7307.4129999999996</c:v>
                </c:pt>
                <c:pt idx="731">
                  <c:v>7317.4110000000001</c:v>
                </c:pt>
                <c:pt idx="732">
                  <c:v>7327.4070000000002</c:v>
                </c:pt>
                <c:pt idx="733">
                  <c:v>7337.4059999999999</c:v>
                </c:pt>
                <c:pt idx="734">
                  <c:v>7347.4049999999997</c:v>
                </c:pt>
                <c:pt idx="735">
                  <c:v>7357.415</c:v>
                </c:pt>
                <c:pt idx="736">
                  <c:v>7367.4120000000003</c:v>
                </c:pt>
                <c:pt idx="737">
                  <c:v>7377.41</c:v>
                </c:pt>
                <c:pt idx="738">
                  <c:v>7387.4059999999999</c:v>
                </c:pt>
                <c:pt idx="739">
                  <c:v>7397.4049999999997</c:v>
                </c:pt>
                <c:pt idx="740">
                  <c:v>7407.4139999999998</c:v>
                </c:pt>
                <c:pt idx="741">
                  <c:v>7417.4139999999998</c:v>
                </c:pt>
                <c:pt idx="742">
                  <c:v>7427.4009999999998</c:v>
                </c:pt>
                <c:pt idx="743">
                  <c:v>7437.4160000000002</c:v>
                </c:pt>
                <c:pt idx="744">
                  <c:v>7447.4039999999995</c:v>
                </c:pt>
                <c:pt idx="745">
                  <c:v>7457.4059999999999</c:v>
                </c:pt>
                <c:pt idx="746">
                  <c:v>7467.4089999999997</c:v>
                </c:pt>
                <c:pt idx="747">
                  <c:v>7477.41</c:v>
                </c:pt>
                <c:pt idx="748">
                  <c:v>7487.4129999999996</c:v>
                </c:pt>
                <c:pt idx="749">
                  <c:v>7497.4009999999998</c:v>
                </c:pt>
                <c:pt idx="750">
                  <c:v>7507.4110000000001</c:v>
                </c:pt>
                <c:pt idx="751">
                  <c:v>7517.4059999999999</c:v>
                </c:pt>
                <c:pt idx="752">
                  <c:v>7527.41</c:v>
                </c:pt>
                <c:pt idx="753">
                  <c:v>7537.402</c:v>
                </c:pt>
                <c:pt idx="754">
                  <c:v>7547.4039999999995</c:v>
                </c:pt>
                <c:pt idx="755">
                  <c:v>7557.4039999999995</c:v>
                </c:pt>
                <c:pt idx="756">
                  <c:v>7567.4039999999995</c:v>
                </c:pt>
                <c:pt idx="757">
                  <c:v>7577.4079999999994</c:v>
                </c:pt>
                <c:pt idx="758">
                  <c:v>7587.4160000000002</c:v>
                </c:pt>
                <c:pt idx="759">
                  <c:v>7597.4079999999994</c:v>
                </c:pt>
                <c:pt idx="760">
                  <c:v>7607.415</c:v>
                </c:pt>
                <c:pt idx="761">
                  <c:v>7617.4189999999999</c:v>
                </c:pt>
                <c:pt idx="762">
                  <c:v>7627.4139999999998</c:v>
                </c:pt>
                <c:pt idx="763">
                  <c:v>7637.4049999999997</c:v>
                </c:pt>
                <c:pt idx="764">
                  <c:v>7647.4120000000003</c:v>
                </c:pt>
                <c:pt idx="765">
                  <c:v>7657.4049999999997</c:v>
                </c:pt>
                <c:pt idx="766">
                  <c:v>7667.41</c:v>
                </c:pt>
                <c:pt idx="767">
                  <c:v>7677.4160000000002</c:v>
                </c:pt>
                <c:pt idx="768">
                  <c:v>7687.4189999999999</c:v>
                </c:pt>
                <c:pt idx="769">
                  <c:v>7697.4129999999996</c:v>
                </c:pt>
                <c:pt idx="770">
                  <c:v>7707.4070000000002</c:v>
                </c:pt>
                <c:pt idx="771">
                  <c:v>7717.4070000000002</c:v>
                </c:pt>
                <c:pt idx="772">
                  <c:v>7727.4110000000001</c:v>
                </c:pt>
                <c:pt idx="773">
                  <c:v>7737.415</c:v>
                </c:pt>
                <c:pt idx="774">
                  <c:v>7747.4129999999996</c:v>
                </c:pt>
                <c:pt idx="775">
                  <c:v>7757.4089999999997</c:v>
                </c:pt>
                <c:pt idx="776">
                  <c:v>7767.4169999999995</c:v>
                </c:pt>
                <c:pt idx="777">
                  <c:v>7777.4120000000003</c:v>
                </c:pt>
                <c:pt idx="778">
                  <c:v>7787.4070000000002</c:v>
                </c:pt>
                <c:pt idx="779">
                  <c:v>7797.4179999999997</c:v>
                </c:pt>
                <c:pt idx="780">
                  <c:v>7807.415</c:v>
                </c:pt>
                <c:pt idx="781">
                  <c:v>7817.4139999999998</c:v>
                </c:pt>
                <c:pt idx="782">
                  <c:v>7827.4079999999994</c:v>
                </c:pt>
                <c:pt idx="783">
                  <c:v>7837.42</c:v>
                </c:pt>
                <c:pt idx="784">
                  <c:v>7847.4189999999999</c:v>
                </c:pt>
                <c:pt idx="785">
                  <c:v>7857.4169999999995</c:v>
                </c:pt>
                <c:pt idx="786">
                  <c:v>7867.4160000000002</c:v>
                </c:pt>
                <c:pt idx="787">
                  <c:v>7877.4139999999998</c:v>
                </c:pt>
                <c:pt idx="788">
                  <c:v>7887.4129999999996</c:v>
                </c:pt>
                <c:pt idx="789">
                  <c:v>7897.4199999999992</c:v>
                </c:pt>
                <c:pt idx="790">
                  <c:v>7907.4180000000006</c:v>
                </c:pt>
                <c:pt idx="791">
                  <c:v>7917.4170000000004</c:v>
                </c:pt>
                <c:pt idx="792">
                  <c:v>7927.4100000000008</c:v>
                </c:pt>
                <c:pt idx="793">
                  <c:v>7937.4199999999992</c:v>
                </c:pt>
                <c:pt idx="794">
                  <c:v>7947.415</c:v>
                </c:pt>
                <c:pt idx="795">
                  <c:v>7957.4229999999998</c:v>
                </c:pt>
                <c:pt idx="796">
                  <c:v>7967.4160000000002</c:v>
                </c:pt>
                <c:pt idx="797">
                  <c:v>7977.4139999999998</c:v>
                </c:pt>
                <c:pt idx="798">
                  <c:v>7987.4219999999996</c:v>
                </c:pt>
                <c:pt idx="799">
                  <c:v>7997.415</c:v>
                </c:pt>
                <c:pt idx="800">
                  <c:v>8007.4139999999998</c:v>
                </c:pt>
                <c:pt idx="801">
                  <c:v>8017.4199999999992</c:v>
                </c:pt>
                <c:pt idx="802">
                  <c:v>8027.4100000000008</c:v>
                </c:pt>
                <c:pt idx="803">
                  <c:v>8037.4229999999998</c:v>
                </c:pt>
                <c:pt idx="804">
                  <c:v>8047.4170000000004</c:v>
                </c:pt>
                <c:pt idx="805">
                  <c:v>8057.4119999999994</c:v>
                </c:pt>
                <c:pt idx="806">
                  <c:v>8067.4180000000006</c:v>
                </c:pt>
                <c:pt idx="807">
                  <c:v>8077.4219999999996</c:v>
                </c:pt>
                <c:pt idx="808">
                  <c:v>8087.4180000000006</c:v>
                </c:pt>
                <c:pt idx="809">
                  <c:v>8097.4160000000002</c:v>
                </c:pt>
                <c:pt idx="810">
                  <c:v>8107.4129999999996</c:v>
                </c:pt>
                <c:pt idx="811">
                  <c:v>8117.4229999999998</c:v>
                </c:pt>
                <c:pt idx="812">
                  <c:v>8127.4170000000004</c:v>
                </c:pt>
                <c:pt idx="813">
                  <c:v>8137.4100000000008</c:v>
                </c:pt>
                <c:pt idx="814">
                  <c:v>8147.4229999999998</c:v>
                </c:pt>
                <c:pt idx="815">
                  <c:v>8157.4160000000002</c:v>
                </c:pt>
                <c:pt idx="816">
                  <c:v>8167.424</c:v>
                </c:pt>
                <c:pt idx="817">
                  <c:v>8177.4229999999998</c:v>
                </c:pt>
                <c:pt idx="818">
                  <c:v>8187.4219999999996</c:v>
                </c:pt>
                <c:pt idx="819">
                  <c:v>8197.42</c:v>
                </c:pt>
                <c:pt idx="820">
                  <c:v>8207.4190000000017</c:v>
                </c:pt>
                <c:pt idx="821">
                  <c:v>8217.4110000000001</c:v>
                </c:pt>
                <c:pt idx="822">
                  <c:v>8227.42</c:v>
                </c:pt>
                <c:pt idx="823">
                  <c:v>8237.4120000000003</c:v>
                </c:pt>
                <c:pt idx="824">
                  <c:v>8247.4250000000011</c:v>
                </c:pt>
                <c:pt idx="825">
                  <c:v>8257.4250000000011</c:v>
                </c:pt>
                <c:pt idx="826">
                  <c:v>8267.4230000000007</c:v>
                </c:pt>
                <c:pt idx="827">
                  <c:v>8277.4210000000003</c:v>
                </c:pt>
                <c:pt idx="828">
                  <c:v>8287.4190000000017</c:v>
                </c:pt>
                <c:pt idx="829">
                  <c:v>8297.4120000000003</c:v>
                </c:pt>
                <c:pt idx="830">
                  <c:v>8307.4250000000011</c:v>
                </c:pt>
                <c:pt idx="831">
                  <c:v>8317.4240000000009</c:v>
                </c:pt>
                <c:pt idx="832">
                  <c:v>8327.4220000000005</c:v>
                </c:pt>
                <c:pt idx="833">
                  <c:v>8337.42</c:v>
                </c:pt>
                <c:pt idx="834">
                  <c:v>8347.4160000000011</c:v>
                </c:pt>
                <c:pt idx="835">
                  <c:v>8357.4150000000009</c:v>
                </c:pt>
                <c:pt idx="836">
                  <c:v>8367.4250000000011</c:v>
                </c:pt>
                <c:pt idx="837">
                  <c:v>8377.4230000000007</c:v>
                </c:pt>
                <c:pt idx="838">
                  <c:v>8387.4210000000003</c:v>
                </c:pt>
                <c:pt idx="839">
                  <c:v>8397.4230000000007</c:v>
                </c:pt>
                <c:pt idx="840">
                  <c:v>8407.4160000000011</c:v>
                </c:pt>
                <c:pt idx="841">
                  <c:v>8417.4250000000011</c:v>
                </c:pt>
                <c:pt idx="842">
                  <c:v>8427.4160000000011</c:v>
                </c:pt>
                <c:pt idx="843">
                  <c:v>8437.4270000000015</c:v>
                </c:pt>
                <c:pt idx="844">
                  <c:v>8447.42</c:v>
                </c:pt>
                <c:pt idx="845">
                  <c:v>8457.4160000000011</c:v>
                </c:pt>
                <c:pt idx="846">
                  <c:v>8467.4140000000007</c:v>
                </c:pt>
                <c:pt idx="847">
                  <c:v>8477.4270000000015</c:v>
                </c:pt>
                <c:pt idx="848">
                  <c:v>8487.4270000000015</c:v>
                </c:pt>
                <c:pt idx="849">
                  <c:v>8497.4210000000003</c:v>
                </c:pt>
                <c:pt idx="850">
                  <c:v>8507.4210000000003</c:v>
                </c:pt>
                <c:pt idx="851">
                  <c:v>8517.4230000000007</c:v>
                </c:pt>
                <c:pt idx="852">
                  <c:v>8527.4160000000011</c:v>
                </c:pt>
                <c:pt idx="853">
                  <c:v>8537.42</c:v>
                </c:pt>
                <c:pt idx="854">
                  <c:v>8547.4230000000007</c:v>
                </c:pt>
                <c:pt idx="855">
                  <c:v>8557.4180000000015</c:v>
                </c:pt>
                <c:pt idx="856">
                  <c:v>8567.4180000000015</c:v>
                </c:pt>
                <c:pt idx="857">
                  <c:v>8577.4150000000009</c:v>
                </c:pt>
                <c:pt idx="858">
                  <c:v>8587.4220000000005</c:v>
                </c:pt>
                <c:pt idx="859">
                  <c:v>8597.4240000000009</c:v>
                </c:pt>
                <c:pt idx="860">
                  <c:v>8607.4240000000009</c:v>
                </c:pt>
                <c:pt idx="861">
                  <c:v>8617.4220000000005</c:v>
                </c:pt>
                <c:pt idx="862">
                  <c:v>8627.4180000000015</c:v>
                </c:pt>
                <c:pt idx="863">
                  <c:v>8637.4230000000007</c:v>
                </c:pt>
                <c:pt idx="864">
                  <c:v>8647.4220000000005</c:v>
                </c:pt>
                <c:pt idx="865">
                  <c:v>8657.4170000000013</c:v>
                </c:pt>
                <c:pt idx="866">
                  <c:v>8667.4270000000015</c:v>
                </c:pt>
                <c:pt idx="867">
                  <c:v>8677.4290000000001</c:v>
                </c:pt>
                <c:pt idx="868">
                  <c:v>8687.4170000000013</c:v>
                </c:pt>
                <c:pt idx="869">
                  <c:v>8697.42</c:v>
                </c:pt>
                <c:pt idx="870">
                  <c:v>8707.4279999999999</c:v>
                </c:pt>
                <c:pt idx="871">
                  <c:v>8717.4210000000003</c:v>
                </c:pt>
                <c:pt idx="872">
                  <c:v>8727.4270000000015</c:v>
                </c:pt>
                <c:pt idx="873">
                  <c:v>8737.4160000000011</c:v>
                </c:pt>
                <c:pt idx="874">
                  <c:v>8747.4230000000007</c:v>
                </c:pt>
                <c:pt idx="875">
                  <c:v>8757.4180000000015</c:v>
                </c:pt>
                <c:pt idx="876">
                  <c:v>8767.4250000000011</c:v>
                </c:pt>
                <c:pt idx="877">
                  <c:v>8777.4150000000009</c:v>
                </c:pt>
                <c:pt idx="878">
                  <c:v>8787.4279999999999</c:v>
                </c:pt>
                <c:pt idx="879">
                  <c:v>8797.42</c:v>
                </c:pt>
                <c:pt idx="880">
                  <c:v>8807.4250000000011</c:v>
                </c:pt>
                <c:pt idx="881">
                  <c:v>8817.4230000000007</c:v>
                </c:pt>
                <c:pt idx="882">
                  <c:v>8827.4290000000001</c:v>
                </c:pt>
                <c:pt idx="883">
                  <c:v>8837.4310000000005</c:v>
                </c:pt>
                <c:pt idx="884">
                  <c:v>8847.4180000000015</c:v>
                </c:pt>
                <c:pt idx="885">
                  <c:v>8857.4270000000015</c:v>
                </c:pt>
                <c:pt idx="886">
                  <c:v>8867.4210000000003</c:v>
                </c:pt>
                <c:pt idx="887">
                  <c:v>8877.4190000000017</c:v>
                </c:pt>
                <c:pt idx="888">
                  <c:v>8887.4240000000009</c:v>
                </c:pt>
                <c:pt idx="889">
                  <c:v>8897.4270000000015</c:v>
                </c:pt>
                <c:pt idx="890">
                  <c:v>8907.4260000000013</c:v>
                </c:pt>
                <c:pt idx="891">
                  <c:v>8917.4270000000015</c:v>
                </c:pt>
                <c:pt idx="892">
                  <c:v>8927.4279999999999</c:v>
                </c:pt>
                <c:pt idx="893">
                  <c:v>8937.4290000000001</c:v>
                </c:pt>
                <c:pt idx="894">
                  <c:v>8947.4220000000005</c:v>
                </c:pt>
                <c:pt idx="895">
                  <c:v>8957.43</c:v>
                </c:pt>
                <c:pt idx="896">
                  <c:v>8967.42</c:v>
                </c:pt>
                <c:pt idx="897">
                  <c:v>8977.4190000000017</c:v>
                </c:pt>
                <c:pt idx="898">
                  <c:v>8987.4190000000017</c:v>
                </c:pt>
                <c:pt idx="899">
                  <c:v>8997.42</c:v>
                </c:pt>
                <c:pt idx="900">
                  <c:v>9007.43</c:v>
                </c:pt>
                <c:pt idx="901">
                  <c:v>9017.4290000000001</c:v>
                </c:pt>
                <c:pt idx="902">
                  <c:v>9027.4190000000017</c:v>
                </c:pt>
                <c:pt idx="903">
                  <c:v>9037.4320000000007</c:v>
                </c:pt>
                <c:pt idx="904">
                  <c:v>9047.4290000000001</c:v>
                </c:pt>
                <c:pt idx="905">
                  <c:v>9057.4279999999999</c:v>
                </c:pt>
                <c:pt idx="906">
                  <c:v>9067.4270000000015</c:v>
                </c:pt>
                <c:pt idx="907">
                  <c:v>9077.4240000000009</c:v>
                </c:pt>
                <c:pt idx="908">
                  <c:v>9087.4320000000007</c:v>
                </c:pt>
                <c:pt idx="909">
                  <c:v>9097.43</c:v>
                </c:pt>
                <c:pt idx="910">
                  <c:v>9107.4260000000013</c:v>
                </c:pt>
                <c:pt idx="911">
                  <c:v>9117.4230000000007</c:v>
                </c:pt>
                <c:pt idx="912">
                  <c:v>9127.4210000000003</c:v>
                </c:pt>
                <c:pt idx="913">
                  <c:v>9137.4210000000003</c:v>
                </c:pt>
                <c:pt idx="914">
                  <c:v>9147.4290000000001</c:v>
                </c:pt>
                <c:pt idx="915">
                  <c:v>9157.4260000000013</c:v>
                </c:pt>
                <c:pt idx="916">
                  <c:v>9167.4250000000011</c:v>
                </c:pt>
                <c:pt idx="917">
                  <c:v>9177.4230000000007</c:v>
                </c:pt>
                <c:pt idx="918">
                  <c:v>9187.42</c:v>
                </c:pt>
                <c:pt idx="919">
                  <c:v>9197.4260000000013</c:v>
                </c:pt>
                <c:pt idx="920">
                  <c:v>9207.4230000000007</c:v>
                </c:pt>
                <c:pt idx="921">
                  <c:v>9217.4320000000007</c:v>
                </c:pt>
                <c:pt idx="922">
                  <c:v>9227.4260000000013</c:v>
                </c:pt>
                <c:pt idx="923">
                  <c:v>9237.4230000000007</c:v>
                </c:pt>
                <c:pt idx="924">
                  <c:v>9247.4350000000013</c:v>
                </c:pt>
                <c:pt idx="925">
                  <c:v>9257.4330000000009</c:v>
                </c:pt>
                <c:pt idx="926">
                  <c:v>9267.4260000000013</c:v>
                </c:pt>
                <c:pt idx="927">
                  <c:v>9277.4340000000011</c:v>
                </c:pt>
                <c:pt idx="928">
                  <c:v>9287.4320000000007</c:v>
                </c:pt>
                <c:pt idx="929">
                  <c:v>9297.4230000000007</c:v>
                </c:pt>
                <c:pt idx="930">
                  <c:v>9307.4279999999999</c:v>
                </c:pt>
                <c:pt idx="931">
                  <c:v>9317.4210000000003</c:v>
                </c:pt>
                <c:pt idx="932">
                  <c:v>9327.4320000000007</c:v>
                </c:pt>
                <c:pt idx="933">
                  <c:v>9337.4250000000011</c:v>
                </c:pt>
                <c:pt idx="934">
                  <c:v>9347.4350000000013</c:v>
                </c:pt>
                <c:pt idx="935">
                  <c:v>9357.4260000000013</c:v>
                </c:pt>
                <c:pt idx="936">
                  <c:v>9367.4320000000007</c:v>
                </c:pt>
                <c:pt idx="937">
                  <c:v>9377.4279999999999</c:v>
                </c:pt>
                <c:pt idx="938">
                  <c:v>9387.4210000000003</c:v>
                </c:pt>
                <c:pt idx="939">
                  <c:v>9397.4350000000013</c:v>
                </c:pt>
                <c:pt idx="940">
                  <c:v>9407.4260000000013</c:v>
                </c:pt>
                <c:pt idx="941">
                  <c:v>9417.4310000000005</c:v>
                </c:pt>
                <c:pt idx="942">
                  <c:v>9427.4240000000009</c:v>
                </c:pt>
                <c:pt idx="943">
                  <c:v>9437.4320000000007</c:v>
                </c:pt>
                <c:pt idx="944">
                  <c:v>9447.4260000000013</c:v>
                </c:pt>
                <c:pt idx="945">
                  <c:v>9457.4250000000011</c:v>
                </c:pt>
                <c:pt idx="946">
                  <c:v>9467.4320000000007</c:v>
                </c:pt>
                <c:pt idx="947">
                  <c:v>9477.4260000000013</c:v>
                </c:pt>
                <c:pt idx="948">
                  <c:v>9487.4340000000011</c:v>
                </c:pt>
                <c:pt idx="949">
                  <c:v>9497.4270000000015</c:v>
                </c:pt>
                <c:pt idx="950">
                  <c:v>9507.4220000000005</c:v>
                </c:pt>
                <c:pt idx="951">
                  <c:v>9517.4290000000001</c:v>
                </c:pt>
                <c:pt idx="952">
                  <c:v>9527.4210000000003</c:v>
                </c:pt>
                <c:pt idx="953">
                  <c:v>9537.4279999999999</c:v>
                </c:pt>
                <c:pt idx="954">
                  <c:v>9547.4250000000011</c:v>
                </c:pt>
                <c:pt idx="955">
                  <c:v>9557.43</c:v>
                </c:pt>
                <c:pt idx="956">
                  <c:v>9567.4369999999999</c:v>
                </c:pt>
                <c:pt idx="957">
                  <c:v>9577.4279999999999</c:v>
                </c:pt>
                <c:pt idx="958">
                  <c:v>9587.4369999999999</c:v>
                </c:pt>
                <c:pt idx="959">
                  <c:v>9597.4290000000001</c:v>
                </c:pt>
                <c:pt idx="960">
                  <c:v>9607.4220000000005</c:v>
                </c:pt>
                <c:pt idx="961">
                  <c:v>9617.4360000000015</c:v>
                </c:pt>
                <c:pt idx="962">
                  <c:v>9627.4260000000013</c:v>
                </c:pt>
                <c:pt idx="963">
                  <c:v>9637.4360000000015</c:v>
                </c:pt>
                <c:pt idx="964">
                  <c:v>9647.43</c:v>
                </c:pt>
                <c:pt idx="965">
                  <c:v>9657.4380000000001</c:v>
                </c:pt>
                <c:pt idx="966">
                  <c:v>9667.4350000000013</c:v>
                </c:pt>
                <c:pt idx="967">
                  <c:v>9677.4290000000001</c:v>
                </c:pt>
                <c:pt idx="968">
                  <c:v>9687.4369999999999</c:v>
                </c:pt>
                <c:pt idx="969">
                  <c:v>9697.4360000000015</c:v>
                </c:pt>
                <c:pt idx="970">
                  <c:v>9707.4260000000013</c:v>
                </c:pt>
                <c:pt idx="971">
                  <c:v>9717.4360000000015</c:v>
                </c:pt>
                <c:pt idx="972">
                  <c:v>9727.4260000000013</c:v>
                </c:pt>
                <c:pt idx="973">
                  <c:v>9737.4260000000013</c:v>
                </c:pt>
                <c:pt idx="974">
                  <c:v>9747.4260000000013</c:v>
                </c:pt>
                <c:pt idx="975">
                  <c:v>9757.4260000000013</c:v>
                </c:pt>
                <c:pt idx="976">
                  <c:v>9767.4360000000015</c:v>
                </c:pt>
                <c:pt idx="977">
                  <c:v>9777.4360000000015</c:v>
                </c:pt>
                <c:pt idx="978">
                  <c:v>9787.4360000000015</c:v>
                </c:pt>
                <c:pt idx="979">
                  <c:v>9797.4260000000013</c:v>
                </c:pt>
                <c:pt idx="980">
                  <c:v>9807.4260000000013</c:v>
                </c:pt>
                <c:pt idx="981">
                  <c:v>9817.4360000000015</c:v>
                </c:pt>
                <c:pt idx="982">
                  <c:v>9827.4260000000013</c:v>
                </c:pt>
                <c:pt idx="983">
                  <c:v>9837.4260000000013</c:v>
                </c:pt>
                <c:pt idx="984">
                  <c:v>9847.4260000000013</c:v>
                </c:pt>
                <c:pt idx="985">
                  <c:v>9857.4260000000013</c:v>
                </c:pt>
                <c:pt idx="986">
                  <c:v>9867.4260000000013</c:v>
                </c:pt>
                <c:pt idx="987">
                  <c:v>9877.4360000000015</c:v>
                </c:pt>
                <c:pt idx="988">
                  <c:v>9887.4360000000015</c:v>
                </c:pt>
                <c:pt idx="989">
                  <c:v>9897.4260000000013</c:v>
                </c:pt>
                <c:pt idx="990">
                  <c:v>9907.4260000000013</c:v>
                </c:pt>
                <c:pt idx="991">
                  <c:v>9917.4360000000015</c:v>
                </c:pt>
                <c:pt idx="992">
                  <c:v>9927.4360000000015</c:v>
                </c:pt>
                <c:pt idx="993">
                  <c:v>9937.4360000000015</c:v>
                </c:pt>
                <c:pt idx="994">
                  <c:v>9947.4360000000015</c:v>
                </c:pt>
                <c:pt idx="995">
                  <c:v>9957.4360000000015</c:v>
                </c:pt>
                <c:pt idx="996">
                  <c:v>9967.4260000000013</c:v>
                </c:pt>
                <c:pt idx="997">
                  <c:v>9977.4360000000015</c:v>
                </c:pt>
                <c:pt idx="998">
                  <c:v>9987.4260000000013</c:v>
                </c:pt>
                <c:pt idx="999">
                  <c:v>9997.4360000000015</c:v>
                </c:pt>
                <c:pt idx="1000">
                  <c:v>10007.426000000001</c:v>
                </c:pt>
                <c:pt idx="1001">
                  <c:v>10017.436000000002</c:v>
                </c:pt>
                <c:pt idx="1002">
                  <c:v>10027.426000000001</c:v>
                </c:pt>
                <c:pt idx="1003">
                  <c:v>10037.426000000001</c:v>
                </c:pt>
                <c:pt idx="1004">
                  <c:v>10047.426000000001</c:v>
                </c:pt>
                <c:pt idx="1005">
                  <c:v>10057.436000000002</c:v>
                </c:pt>
                <c:pt idx="1006">
                  <c:v>10067.436000000002</c:v>
                </c:pt>
                <c:pt idx="1007">
                  <c:v>10077.436000000002</c:v>
                </c:pt>
                <c:pt idx="1008">
                  <c:v>10087.426000000001</c:v>
                </c:pt>
                <c:pt idx="1009">
                  <c:v>10097.426000000001</c:v>
                </c:pt>
                <c:pt idx="1010">
                  <c:v>10107.426000000001</c:v>
                </c:pt>
                <c:pt idx="1011">
                  <c:v>10117.426000000001</c:v>
                </c:pt>
                <c:pt idx="1012">
                  <c:v>10127.436000000002</c:v>
                </c:pt>
                <c:pt idx="1013">
                  <c:v>10137.436000000002</c:v>
                </c:pt>
                <c:pt idx="1014">
                  <c:v>10147.426000000001</c:v>
                </c:pt>
                <c:pt idx="1015">
                  <c:v>10157.436000000002</c:v>
                </c:pt>
                <c:pt idx="1016">
                  <c:v>10167.436000000002</c:v>
                </c:pt>
                <c:pt idx="1017">
                  <c:v>10177.436000000002</c:v>
                </c:pt>
                <c:pt idx="1018">
                  <c:v>10187.426000000001</c:v>
                </c:pt>
                <c:pt idx="1019">
                  <c:v>10197.436000000002</c:v>
                </c:pt>
                <c:pt idx="1020">
                  <c:v>10207.436000000002</c:v>
                </c:pt>
                <c:pt idx="1021">
                  <c:v>10217.446</c:v>
                </c:pt>
                <c:pt idx="1022">
                  <c:v>10227.426000000001</c:v>
                </c:pt>
                <c:pt idx="1023">
                  <c:v>10237.436000000002</c:v>
                </c:pt>
                <c:pt idx="1024">
                  <c:v>10247.436000000002</c:v>
                </c:pt>
                <c:pt idx="1025">
                  <c:v>10257.436000000002</c:v>
                </c:pt>
                <c:pt idx="1026">
                  <c:v>10267.446</c:v>
                </c:pt>
                <c:pt idx="1027">
                  <c:v>10277.436000000002</c:v>
                </c:pt>
                <c:pt idx="1028">
                  <c:v>10287.426000000001</c:v>
                </c:pt>
                <c:pt idx="1029">
                  <c:v>10297.436000000002</c:v>
                </c:pt>
                <c:pt idx="1030">
                  <c:v>10307.446</c:v>
                </c:pt>
                <c:pt idx="1031">
                  <c:v>10317.436000000002</c:v>
                </c:pt>
                <c:pt idx="1032">
                  <c:v>10327.436000000002</c:v>
                </c:pt>
                <c:pt idx="1033">
                  <c:v>10337.436000000002</c:v>
                </c:pt>
                <c:pt idx="1034">
                  <c:v>10347.436000000002</c:v>
                </c:pt>
                <c:pt idx="1035">
                  <c:v>10357.426000000001</c:v>
                </c:pt>
                <c:pt idx="1036">
                  <c:v>10367.426000000001</c:v>
                </c:pt>
                <c:pt idx="1037">
                  <c:v>10377.436000000002</c:v>
                </c:pt>
                <c:pt idx="1038">
                  <c:v>10387.426000000001</c:v>
                </c:pt>
                <c:pt idx="1039">
                  <c:v>10397.436000000002</c:v>
                </c:pt>
                <c:pt idx="1040">
                  <c:v>10407.446</c:v>
                </c:pt>
                <c:pt idx="1041">
                  <c:v>10417.446</c:v>
                </c:pt>
                <c:pt idx="1042">
                  <c:v>10427.426000000001</c:v>
                </c:pt>
                <c:pt idx="1043">
                  <c:v>10437.446</c:v>
                </c:pt>
                <c:pt idx="1044">
                  <c:v>10447.436000000002</c:v>
                </c:pt>
                <c:pt idx="1045">
                  <c:v>10457.436000000002</c:v>
                </c:pt>
                <c:pt idx="1046">
                  <c:v>10467.436000000002</c:v>
                </c:pt>
                <c:pt idx="1047">
                  <c:v>10477.436000000002</c:v>
                </c:pt>
                <c:pt idx="1048">
                  <c:v>10487.436000000002</c:v>
                </c:pt>
                <c:pt idx="1049">
                  <c:v>10497.436000000002</c:v>
                </c:pt>
                <c:pt idx="1050">
                  <c:v>10507.436000000002</c:v>
                </c:pt>
                <c:pt idx="1051">
                  <c:v>10517.436000000002</c:v>
                </c:pt>
                <c:pt idx="1052">
                  <c:v>10527.436000000002</c:v>
                </c:pt>
                <c:pt idx="1053">
                  <c:v>10537.446</c:v>
                </c:pt>
                <c:pt idx="1054">
                  <c:v>10547.446</c:v>
                </c:pt>
                <c:pt idx="1055">
                  <c:v>10557.436000000002</c:v>
                </c:pt>
                <c:pt idx="1056">
                  <c:v>10567.436000000002</c:v>
                </c:pt>
                <c:pt idx="1057">
                  <c:v>10577.446</c:v>
                </c:pt>
                <c:pt idx="1058">
                  <c:v>10587.436000000002</c:v>
                </c:pt>
                <c:pt idx="1059">
                  <c:v>10597.436000000002</c:v>
                </c:pt>
                <c:pt idx="1060">
                  <c:v>10607.436000000002</c:v>
                </c:pt>
                <c:pt idx="1061">
                  <c:v>10617.436000000002</c:v>
                </c:pt>
                <c:pt idx="1062">
                  <c:v>10627.436000000002</c:v>
                </c:pt>
                <c:pt idx="1063">
                  <c:v>10637.446</c:v>
                </c:pt>
                <c:pt idx="1064">
                  <c:v>10647.446</c:v>
                </c:pt>
                <c:pt idx="1065">
                  <c:v>10657.436000000002</c:v>
                </c:pt>
                <c:pt idx="1066">
                  <c:v>10667.446</c:v>
                </c:pt>
                <c:pt idx="1067">
                  <c:v>10677.436000000002</c:v>
                </c:pt>
                <c:pt idx="1068">
                  <c:v>10687.446</c:v>
                </c:pt>
                <c:pt idx="1069">
                  <c:v>10697.436000000002</c:v>
                </c:pt>
                <c:pt idx="1070">
                  <c:v>10707.446</c:v>
                </c:pt>
                <c:pt idx="1071">
                  <c:v>10717.446</c:v>
                </c:pt>
                <c:pt idx="1072">
                  <c:v>10727.436000000002</c:v>
                </c:pt>
                <c:pt idx="1073">
                  <c:v>10737.446</c:v>
                </c:pt>
                <c:pt idx="1074">
                  <c:v>10747.446</c:v>
                </c:pt>
                <c:pt idx="1075">
                  <c:v>10757.436000000002</c:v>
                </c:pt>
                <c:pt idx="1076">
                  <c:v>10767.436000000002</c:v>
                </c:pt>
                <c:pt idx="1077">
                  <c:v>10777.446</c:v>
                </c:pt>
                <c:pt idx="1078">
                  <c:v>10787.446</c:v>
                </c:pt>
                <c:pt idx="1079">
                  <c:v>10797.446</c:v>
                </c:pt>
                <c:pt idx="1080">
                  <c:v>10807.446</c:v>
                </c:pt>
                <c:pt idx="1081">
                  <c:v>10817.446</c:v>
                </c:pt>
                <c:pt idx="1082">
                  <c:v>10827.446</c:v>
                </c:pt>
                <c:pt idx="1083">
                  <c:v>10837.436000000002</c:v>
                </c:pt>
                <c:pt idx="1084">
                  <c:v>10847.446</c:v>
                </c:pt>
                <c:pt idx="1085">
                  <c:v>10857.436000000002</c:v>
                </c:pt>
                <c:pt idx="1086">
                  <c:v>10867.436000000002</c:v>
                </c:pt>
                <c:pt idx="1087">
                  <c:v>10877.446</c:v>
                </c:pt>
                <c:pt idx="1088">
                  <c:v>10887.436000000002</c:v>
                </c:pt>
                <c:pt idx="1089">
                  <c:v>10897.436000000002</c:v>
                </c:pt>
                <c:pt idx="1090">
                  <c:v>10907.446</c:v>
                </c:pt>
                <c:pt idx="1091">
                  <c:v>10917.436000000002</c:v>
                </c:pt>
                <c:pt idx="1092">
                  <c:v>10927.446</c:v>
                </c:pt>
                <c:pt idx="1093">
                  <c:v>10937.436000000002</c:v>
                </c:pt>
                <c:pt idx="1094">
                  <c:v>10947.436000000002</c:v>
                </c:pt>
                <c:pt idx="1095">
                  <c:v>10957.446</c:v>
                </c:pt>
                <c:pt idx="1096">
                  <c:v>10967.446</c:v>
                </c:pt>
                <c:pt idx="1097">
                  <c:v>10977.446</c:v>
                </c:pt>
                <c:pt idx="1098">
                  <c:v>10987.446</c:v>
                </c:pt>
                <c:pt idx="1099">
                  <c:v>10997.436000000002</c:v>
                </c:pt>
                <c:pt idx="1100">
                  <c:v>11007.446</c:v>
                </c:pt>
                <c:pt idx="1101">
                  <c:v>11017.436000000002</c:v>
                </c:pt>
                <c:pt idx="1102">
                  <c:v>11027.436000000002</c:v>
                </c:pt>
                <c:pt idx="1103">
                  <c:v>11037.436000000002</c:v>
                </c:pt>
                <c:pt idx="1104">
                  <c:v>11047.436000000002</c:v>
                </c:pt>
                <c:pt idx="1105">
                  <c:v>11057.446</c:v>
                </c:pt>
                <c:pt idx="1106">
                  <c:v>11067.446</c:v>
                </c:pt>
                <c:pt idx="1107">
                  <c:v>11077.446</c:v>
                </c:pt>
                <c:pt idx="1108">
                  <c:v>11087.446</c:v>
                </c:pt>
                <c:pt idx="1109">
                  <c:v>11097.436000000002</c:v>
                </c:pt>
                <c:pt idx="1110">
                  <c:v>11107.436000000002</c:v>
                </c:pt>
                <c:pt idx="1111">
                  <c:v>11117.436000000002</c:v>
                </c:pt>
                <c:pt idx="1112">
                  <c:v>11127.446</c:v>
                </c:pt>
                <c:pt idx="1113">
                  <c:v>11137.436000000002</c:v>
                </c:pt>
                <c:pt idx="1114">
                  <c:v>11147.446</c:v>
                </c:pt>
                <c:pt idx="1115">
                  <c:v>11157.436000000002</c:v>
                </c:pt>
                <c:pt idx="1116">
                  <c:v>11167.446</c:v>
                </c:pt>
                <c:pt idx="1117">
                  <c:v>11177.446</c:v>
                </c:pt>
                <c:pt idx="1118">
                  <c:v>11187.446</c:v>
                </c:pt>
                <c:pt idx="1119">
                  <c:v>11197.446</c:v>
                </c:pt>
                <c:pt idx="1120">
                  <c:v>11207.436000000002</c:v>
                </c:pt>
                <c:pt idx="1121">
                  <c:v>11217.436000000002</c:v>
                </c:pt>
                <c:pt idx="1122">
                  <c:v>11227.436000000002</c:v>
                </c:pt>
                <c:pt idx="1123">
                  <c:v>11237.446</c:v>
                </c:pt>
                <c:pt idx="1124">
                  <c:v>11247.446</c:v>
                </c:pt>
                <c:pt idx="1125">
                  <c:v>11257.446</c:v>
                </c:pt>
                <c:pt idx="1126">
                  <c:v>11267.446</c:v>
                </c:pt>
                <c:pt idx="1127">
                  <c:v>11277.446</c:v>
                </c:pt>
                <c:pt idx="1128">
                  <c:v>11287.436000000002</c:v>
                </c:pt>
                <c:pt idx="1129">
                  <c:v>11297.446</c:v>
                </c:pt>
                <c:pt idx="1130">
                  <c:v>11307.446</c:v>
                </c:pt>
                <c:pt idx="1131">
                  <c:v>11317.446</c:v>
                </c:pt>
                <c:pt idx="1132">
                  <c:v>11327.436000000002</c:v>
                </c:pt>
                <c:pt idx="1133">
                  <c:v>11337.436000000002</c:v>
                </c:pt>
                <c:pt idx="1134">
                  <c:v>11347.446</c:v>
                </c:pt>
                <c:pt idx="1135">
                  <c:v>11357.446</c:v>
                </c:pt>
                <c:pt idx="1136">
                  <c:v>11367.446</c:v>
                </c:pt>
                <c:pt idx="1137">
                  <c:v>11377.446</c:v>
                </c:pt>
                <c:pt idx="1138">
                  <c:v>11387.446</c:v>
                </c:pt>
                <c:pt idx="1139">
                  <c:v>11397.456</c:v>
                </c:pt>
                <c:pt idx="1140">
                  <c:v>11407.446</c:v>
                </c:pt>
                <c:pt idx="1141">
                  <c:v>11417.446</c:v>
                </c:pt>
                <c:pt idx="1142">
                  <c:v>11427.446</c:v>
                </c:pt>
                <c:pt idx="1143">
                  <c:v>11437.446</c:v>
                </c:pt>
                <c:pt idx="1144">
                  <c:v>11447.446</c:v>
                </c:pt>
                <c:pt idx="1145">
                  <c:v>11457.446</c:v>
                </c:pt>
                <c:pt idx="1146">
                  <c:v>11467.446</c:v>
                </c:pt>
                <c:pt idx="1147">
                  <c:v>11477.456</c:v>
                </c:pt>
                <c:pt idx="1148">
                  <c:v>11487.446</c:v>
                </c:pt>
                <c:pt idx="1149">
                  <c:v>11497.446</c:v>
                </c:pt>
                <c:pt idx="1150">
                  <c:v>11507.446</c:v>
                </c:pt>
                <c:pt idx="1151">
                  <c:v>11517.436000000002</c:v>
                </c:pt>
                <c:pt idx="1152">
                  <c:v>11527.446</c:v>
                </c:pt>
                <c:pt idx="1153">
                  <c:v>11537.446</c:v>
                </c:pt>
                <c:pt idx="1154">
                  <c:v>11547.446</c:v>
                </c:pt>
                <c:pt idx="1155">
                  <c:v>11557.446</c:v>
                </c:pt>
                <c:pt idx="1156">
                  <c:v>11567.446</c:v>
                </c:pt>
                <c:pt idx="1157">
                  <c:v>11577.456</c:v>
                </c:pt>
                <c:pt idx="1158">
                  <c:v>11587.446</c:v>
                </c:pt>
                <c:pt idx="1159">
                  <c:v>11597.446</c:v>
                </c:pt>
                <c:pt idx="1160">
                  <c:v>11607.446</c:v>
                </c:pt>
                <c:pt idx="1161">
                  <c:v>11617.446</c:v>
                </c:pt>
                <c:pt idx="1162">
                  <c:v>11627.446</c:v>
                </c:pt>
                <c:pt idx="1163">
                  <c:v>11637.456</c:v>
                </c:pt>
                <c:pt idx="1164">
                  <c:v>11647.446</c:v>
                </c:pt>
                <c:pt idx="1165">
                  <c:v>11657.456</c:v>
                </c:pt>
                <c:pt idx="1166">
                  <c:v>11667.446</c:v>
                </c:pt>
                <c:pt idx="1167">
                  <c:v>11677.446</c:v>
                </c:pt>
                <c:pt idx="1168">
                  <c:v>11687.446</c:v>
                </c:pt>
                <c:pt idx="1169">
                  <c:v>11697.446</c:v>
                </c:pt>
                <c:pt idx="1170">
                  <c:v>11707.456</c:v>
                </c:pt>
                <c:pt idx="1171">
                  <c:v>11717.446</c:v>
                </c:pt>
                <c:pt idx="1172">
                  <c:v>11727.446</c:v>
                </c:pt>
                <c:pt idx="1173">
                  <c:v>11737.456</c:v>
                </c:pt>
                <c:pt idx="1174">
                  <c:v>11747.456</c:v>
                </c:pt>
                <c:pt idx="1175">
                  <c:v>11757.456</c:v>
                </c:pt>
                <c:pt idx="1176">
                  <c:v>11767.446</c:v>
                </c:pt>
                <c:pt idx="1177">
                  <c:v>11777.446</c:v>
                </c:pt>
                <c:pt idx="1178">
                  <c:v>11787.446</c:v>
                </c:pt>
                <c:pt idx="1179">
                  <c:v>11797.446</c:v>
                </c:pt>
                <c:pt idx="1180">
                  <c:v>11807.446</c:v>
                </c:pt>
                <c:pt idx="1181">
                  <c:v>11817.456</c:v>
                </c:pt>
                <c:pt idx="1182">
                  <c:v>11827.446</c:v>
                </c:pt>
                <c:pt idx="1183">
                  <c:v>11837.456</c:v>
                </c:pt>
                <c:pt idx="1184">
                  <c:v>11847.446</c:v>
                </c:pt>
                <c:pt idx="1185">
                  <c:v>11857.446</c:v>
                </c:pt>
                <c:pt idx="1186">
                  <c:v>11867.446</c:v>
                </c:pt>
                <c:pt idx="1187">
                  <c:v>11877.456</c:v>
                </c:pt>
                <c:pt idx="1188">
                  <c:v>11887.446</c:v>
                </c:pt>
                <c:pt idx="1189">
                  <c:v>11897.446</c:v>
                </c:pt>
                <c:pt idx="1190">
                  <c:v>11907.456</c:v>
                </c:pt>
                <c:pt idx="1191">
                  <c:v>11917.446</c:v>
                </c:pt>
                <c:pt idx="1192">
                  <c:v>11927.446</c:v>
                </c:pt>
                <c:pt idx="1193">
                  <c:v>11937.456</c:v>
                </c:pt>
                <c:pt idx="1194">
                  <c:v>11947.456</c:v>
                </c:pt>
                <c:pt idx="1195">
                  <c:v>11957.456</c:v>
                </c:pt>
                <c:pt idx="1196">
                  <c:v>11967.456</c:v>
                </c:pt>
                <c:pt idx="1197">
                  <c:v>11977.446</c:v>
                </c:pt>
                <c:pt idx="1198">
                  <c:v>11987.456</c:v>
                </c:pt>
                <c:pt idx="1199">
                  <c:v>11997.456</c:v>
                </c:pt>
                <c:pt idx="1200">
                  <c:v>12007.456</c:v>
                </c:pt>
                <c:pt idx="1201">
                  <c:v>12017.456</c:v>
                </c:pt>
                <c:pt idx="1202">
                  <c:v>12027.456</c:v>
                </c:pt>
                <c:pt idx="1203">
                  <c:v>12037.446</c:v>
                </c:pt>
                <c:pt idx="1204">
                  <c:v>12047.446</c:v>
                </c:pt>
                <c:pt idx="1205">
                  <c:v>12057.446</c:v>
                </c:pt>
                <c:pt idx="1206">
                  <c:v>12067.456</c:v>
                </c:pt>
                <c:pt idx="1207">
                  <c:v>12077.446</c:v>
                </c:pt>
                <c:pt idx="1208">
                  <c:v>12087.446</c:v>
                </c:pt>
                <c:pt idx="1209">
                  <c:v>12097.446</c:v>
                </c:pt>
                <c:pt idx="1210">
                  <c:v>12107.446</c:v>
                </c:pt>
                <c:pt idx="1211">
                  <c:v>12117.446</c:v>
                </c:pt>
                <c:pt idx="1212">
                  <c:v>12127.446</c:v>
                </c:pt>
                <c:pt idx="1213">
                  <c:v>12137.456</c:v>
                </c:pt>
                <c:pt idx="1214">
                  <c:v>12147.446</c:v>
                </c:pt>
                <c:pt idx="1215">
                  <c:v>12157.446</c:v>
                </c:pt>
                <c:pt idx="1216">
                  <c:v>12167.456</c:v>
                </c:pt>
                <c:pt idx="1217">
                  <c:v>12177.446</c:v>
                </c:pt>
                <c:pt idx="1218">
                  <c:v>12187.456</c:v>
                </c:pt>
                <c:pt idx="1219">
                  <c:v>12197.456</c:v>
                </c:pt>
                <c:pt idx="1220">
                  <c:v>12207.446</c:v>
                </c:pt>
                <c:pt idx="1221">
                  <c:v>12217.446</c:v>
                </c:pt>
                <c:pt idx="1222">
                  <c:v>12227.446</c:v>
                </c:pt>
                <c:pt idx="1223">
                  <c:v>12237.456</c:v>
                </c:pt>
                <c:pt idx="1224">
                  <c:v>12247.456</c:v>
                </c:pt>
                <c:pt idx="1225">
                  <c:v>12257.456</c:v>
                </c:pt>
                <c:pt idx="1226">
                  <c:v>12267.456</c:v>
                </c:pt>
                <c:pt idx="1227">
                  <c:v>12277.446</c:v>
                </c:pt>
                <c:pt idx="1228">
                  <c:v>12287.446</c:v>
                </c:pt>
                <c:pt idx="1229">
                  <c:v>12297.456</c:v>
                </c:pt>
                <c:pt idx="1230">
                  <c:v>12307.456</c:v>
                </c:pt>
                <c:pt idx="1231">
                  <c:v>12317.446</c:v>
                </c:pt>
                <c:pt idx="1232">
                  <c:v>12327.446</c:v>
                </c:pt>
                <c:pt idx="1233">
                  <c:v>12337.456</c:v>
                </c:pt>
                <c:pt idx="1234">
                  <c:v>12347.446</c:v>
                </c:pt>
                <c:pt idx="1235">
                  <c:v>12357.456</c:v>
                </c:pt>
                <c:pt idx="1236">
                  <c:v>12367.456</c:v>
                </c:pt>
                <c:pt idx="1237">
                  <c:v>12377.446</c:v>
                </c:pt>
                <c:pt idx="1238">
                  <c:v>12387.456</c:v>
                </c:pt>
                <c:pt idx="1239">
                  <c:v>12397.456</c:v>
                </c:pt>
                <c:pt idx="1240">
                  <c:v>12407.456</c:v>
                </c:pt>
                <c:pt idx="1241">
                  <c:v>12417.456</c:v>
                </c:pt>
                <c:pt idx="1242">
                  <c:v>12427.456</c:v>
                </c:pt>
                <c:pt idx="1243">
                  <c:v>12437.446</c:v>
                </c:pt>
                <c:pt idx="1244">
                  <c:v>12447.446</c:v>
                </c:pt>
                <c:pt idx="1245">
                  <c:v>12457.456</c:v>
                </c:pt>
                <c:pt idx="1246">
                  <c:v>12467.446</c:v>
                </c:pt>
                <c:pt idx="1247">
                  <c:v>12477.456</c:v>
                </c:pt>
                <c:pt idx="1248">
                  <c:v>12487.446</c:v>
                </c:pt>
                <c:pt idx="1249">
                  <c:v>12497.456</c:v>
                </c:pt>
                <c:pt idx="1250">
                  <c:v>12507.456</c:v>
                </c:pt>
                <c:pt idx="1251">
                  <c:v>12517.446</c:v>
                </c:pt>
                <c:pt idx="1252">
                  <c:v>12527.456</c:v>
                </c:pt>
                <c:pt idx="1253">
                  <c:v>12537.456</c:v>
                </c:pt>
                <c:pt idx="1254">
                  <c:v>12547.446</c:v>
                </c:pt>
                <c:pt idx="1255">
                  <c:v>12557.456</c:v>
                </c:pt>
                <c:pt idx="1256">
                  <c:v>12567.446</c:v>
                </c:pt>
                <c:pt idx="1257">
                  <c:v>12577.446</c:v>
                </c:pt>
                <c:pt idx="1258">
                  <c:v>12587.456</c:v>
                </c:pt>
                <c:pt idx="1259">
                  <c:v>12597.456</c:v>
                </c:pt>
                <c:pt idx="1260">
                  <c:v>12607.456</c:v>
                </c:pt>
                <c:pt idx="1261">
                  <c:v>12617.446</c:v>
                </c:pt>
                <c:pt idx="1262">
                  <c:v>12627.456</c:v>
                </c:pt>
                <c:pt idx="1263">
                  <c:v>12637.456</c:v>
                </c:pt>
                <c:pt idx="1264">
                  <c:v>12647.456</c:v>
                </c:pt>
                <c:pt idx="1265">
                  <c:v>12657.456</c:v>
                </c:pt>
                <c:pt idx="1266">
                  <c:v>12667.456</c:v>
                </c:pt>
                <c:pt idx="1267">
                  <c:v>12677.456</c:v>
                </c:pt>
                <c:pt idx="1268">
                  <c:v>12687.456</c:v>
                </c:pt>
                <c:pt idx="1269">
                  <c:v>12697.446</c:v>
                </c:pt>
                <c:pt idx="1270">
                  <c:v>12707.456</c:v>
                </c:pt>
                <c:pt idx="1271">
                  <c:v>12717.456</c:v>
                </c:pt>
                <c:pt idx="1272">
                  <c:v>12727.456</c:v>
                </c:pt>
                <c:pt idx="1273">
                  <c:v>12737.456</c:v>
                </c:pt>
                <c:pt idx="1274">
                  <c:v>12747.456</c:v>
                </c:pt>
                <c:pt idx="1275">
                  <c:v>12757.446</c:v>
                </c:pt>
                <c:pt idx="1276">
                  <c:v>12767.456</c:v>
                </c:pt>
                <c:pt idx="1277">
                  <c:v>12777.456</c:v>
                </c:pt>
                <c:pt idx="1278">
                  <c:v>12787.456</c:v>
                </c:pt>
                <c:pt idx="1279">
                  <c:v>12797.456</c:v>
                </c:pt>
                <c:pt idx="1280">
                  <c:v>12807.456</c:v>
                </c:pt>
                <c:pt idx="1281">
                  <c:v>12817.456</c:v>
                </c:pt>
                <c:pt idx="1282">
                  <c:v>12827.456</c:v>
                </c:pt>
                <c:pt idx="1283">
                  <c:v>12837.456</c:v>
                </c:pt>
                <c:pt idx="1284">
                  <c:v>12847.456</c:v>
                </c:pt>
                <c:pt idx="1285">
                  <c:v>12857.456</c:v>
                </c:pt>
                <c:pt idx="1286">
                  <c:v>12867.446</c:v>
                </c:pt>
                <c:pt idx="1287">
                  <c:v>12877.446</c:v>
                </c:pt>
                <c:pt idx="1288">
                  <c:v>12887.446</c:v>
                </c:pt>
                <c:pt idx="1289">
                  <c:v>12897.456</c:v>
                </c:pt>
                <c:pt idx="1290">
                  <c:v>12907.456</c:v>
                </c:pt>
                <c:pt idx="1291">
                  <c:v>12917.456</c:v>
                </c:pt>
                <c:pt idx="1292">
                  <c:v>12927.446</c:v>
                </c:pt>
                <c:pt idx="1293">
                  <c:v>12937.446</c:v>
                </c:pt>
                <c:pt idx="1294">
                  <c:v>12947.456</c:v>
                </c:pt>
                <c:pt idx="1295">
                  <c:v>12957.446</c:v>
                </c:pt>
                <c:pt idx="1296">
                  <c:v>12967.456</c:v>
                </c:pt>
                <c:pt idx="1297">
                  <c:v>12977.446</c:v>
                </c:pt>
                <c:pt idx="1298">
                  <c:v>12987.456</c:v>
                </c:pt>
                <c:pt idx="1299">
                  <c:v>12997.456</c:v>
                </c:pt>
                <c:pt idx="1300">
                  <c:v>13007.456</c:v>
                </c:pt>
                <c:pt idx="1301">
                  <c:v>13017.456</c:v>
                </c:pt>
                <c:pt idx="1302">
                  <c:v>13027.446</c:v>
                </c:pt>
                <c:pt idx="1303">
                  <c:v>13037.456</c:v>
                </c:pt>
                <c:pt idx="1304">
                  <c:v>13047.446</c:v>
                </c:pt>
                <c:pt idx="1305">
                  <c:v>13057.456</c:v>
                </c:pt>
                <c:pt idx="1306">
                  <c:v>13067.446</c:v>
                </c:pt>
                <c:pt idx="1307">
                  <c:v>13077.456</c:v>
                </c:pt>
                <c:pt idx="1308">
                  <c:v>13087.456</c:v>
                </c:pt>
                <c:pt idx="1309">
                  <c:v>13097.446</c:v>
                </c:pt>
                <c:pt idx="1310">
                  <c:v>13107.456</c:v>
                </c:pt>
                <c:pt idx="1311">
                  <c:v>13117.446</c:v>
                </c:pt>
                <c:pt idx="1312">
                  <c:v>13127.456</c:v>
                </c:pt>
                <c:pt idx="1313">
                  <c:v>13137.456</c:v>
                </c:pt>
                <c:pt idx="1314">
                  <c:v>13147.466</c:v>
                </c:pt>
                <c:pt idx="1315">
                  <c:v>13157.456</c:v>
                </c:pt>
                <c:pt idx="1316">
                  <c:v>13167.456</c:v>
                </c:pt>
                <c:pt idx="1317">
                  <c:v>13177.456</c:v>
                </c:pt>
                <c:pt idx="1318">
                  <c:v>13187.456</c:v>
                </c:pt>
                <c:pt idx="1319">
                  <c:v>13197.456</c:v>
                </c:pt>
                <c:pt idx="1320">
                  <c:v>13207.446</c:v>
                </c:pt>
                <c:pt idx="1321">
                  <c:v>13217.446</c:v>
                </c:pt>
                <c:pt idx="1322">
                  <c:v>13227.446</c:v>
                </c:pt>
                <c:pt idx="1323">
                  <c:v>13237.466</c:v>
                </c:pt>
                <c:pt idx="1324">
                  <c:v>13247.456</c:v>
                </c:pt>
                <c:pt idx="1325">
                  <c:v>13257.456</c:v>
                </c:pt>
                <c:pt idx="1326">
                  <c:v>13267.456</c:v>
                </c:pt>
                <c:pt idx="1327">
                  <c:v>13277.456</c:v>
                </c:pt>
                <c:pt idx="1328">
                  <c:v>13287.456</c:v>
                </c:pt>
                <c:pt idx="1329">
                  <c:v>13297.466</c:v>
                </c:pt>
                <c:pt idx="1330">
                  <c:v>13307.456</c:v>
                </c:pt>
                <c:pt idx="1331">
                  <c:v>13317.446</c:v>
                </c:pt>
                <c:pt idx="1332">
                  <c:v>13327.466</c:v>
                </c:pt>
                <c:pt idx="1333">
                  <c:v>13337.456</c:v>
                </c:pt>
                <c:pt idx="1334">
                  <c:v>13347.456</c:v>
                </c:pt>
                <c:pt idx="1335">
                  <c:v>13357.456</c:v>
                </c:pt>
                <c:pt idx="1336">
                  <c:v>13367.446</c:v>
                </c:pt>
                <c:pt idx="1337">
                  <c:v>13377.456</c:v>
                </c:pt>
                <c:pt idx="1338">
                  <c:v>13387.456</c:v>
                </c:pt>
                <c:pt idx="1339">
                  <c:v>13397.456</c:v>
                </c:pt>
                <c:pt idx="1340">
                  <c:v>13407.456</c:v>
                </c:pt>
                <c:pt idx="1341">
                  <c:v>13417.446</c:v>
                </c:pt>
                <c:pt idx="1342">
                  <c:v>13427.456</c:v>
                </c:pt>
                <c:pt idx="1343">
                  <c:v>13437.456</c:v>
                </c:pt>
                <c:pt idx="1344">
                  <c:v>13447.456</c:v>
                </c:pt>
                <c:pt idx="1345">
                  <c:v>13457.456</c:v>
                </c:pt>
                <c:pt idx="1346">
                  <c:v>13467.456</c:v>
                </c:pt>
                <c:pt idx="1347">
                  <c:v>13477.456</c:v>
                </c:pt>
                <c:pt idx="1348">
                  <c:v>13487.456</c:v>
                </c:pt>
                <c:pt idx="1349">
                  <c:v>13497.456</c:v>
                </c:pt>
                <c:pt idx="1350">
                  <c:v>13507.456</c:v>
                </c:pt>
                <c:pt idx="1351">
                  <c:v>13517.456</c:v>
                </c:pt>
                <c:pt idx="1352">
                  <c:v>13527.456</c:v>
                </c:pt>
                <c:pt idx="1353">
                  <c:v>13537.456</c:v>
                </c:pt>
                <c:pt idx="1354">
                  <c:v>13547.456</c:v>
                </c:pt>
                <c:pt idx="1355">
                  <c:v>13557.456</c:v>
                </c:pt>
                <c:pt idx="1356">
                  <c:v>13567.456</c:v>
                </c:pt>
                <c:pt idx="1357">
                  <c:v>13577.456</c:v>
                </c:pt>
                <c:pt idx="1358">
                  <c:v>13587.466</c:v>
                </c:pt>
                <c:pt idx="1359">
                  <c:v>13597.456</c:v>
                </c:pt>
                <c:pt idx="1360">
                  <c:v>13607.456</c:v>
                </c:pt>
                <c:pt idx="1361">
                  <c:v>13617.456</c:v>
                </c:pt>
                <c:pt idx="1362">
                  <c:v>13627.466</c:v>
                </c:pt>
                <c:pt idx="1363">
                  <c:v>13637.466</c:v>
                </c:pt>
                <c:pt idx="1364">
                  <c:v>13647.466</c:v>
                </c:pt>
                <c:pt idx="1365">
                  <c:v>13657.466</c:v>
                </c:pt>
                <c:pt idx="1366">
                  <c:v>13667.456</c:v>
                </c:pt>
                <c:pt idx="1367">
                  <c:v>13677.466</c:v>
                </c:pt>
                <c:pt idx="1368">
                  <c:v>13687.466</c:v>
                </c:pt>
                <c:pt idx="1369">
                  <c:v>13697.466</c:v>
                </c:pt>
                <c:pt idx="1370">
                  <c:v>13707.466</c:v>
                </c:pt>
                <c:pt idx="1371">
                  <c:v>13717.456</c:v>
                </c:pt>
                <c:pt idx="1372">
                  <c:v>13727.456</c:v>
                </c:pt>
                <c:pt idx="1373">
                  <c:v>13737.466</c:v>
                </c:pt>
                <c:pt idx="1374">
                  <c:v>13747.456</c:v>
                </c:pt>
                <c:pt idx="1375">
                  <c:v>13757.456</c:v>
                </c:pt>
                <c:pt idx="1376">
                  <c:v>13767.456</c:v>
                </c:pt>
                <c:pt idx="1377">
                  <c:v>13777.466</c:v>
                </c:pt>
                <c:pt idx="1378">
                  <c:v>13787.466</c:v>
                </c:pt>
                <c:pt idx="1379">
                  <c:v>13797.466</c:v>
                </c:pt>
                <c:pt idx="1380">
                  <c:v>13807.466</c:v>
                </c:pt>
                <c:pt idx="1381">
                  <c:v>13817.456</c:v>
                </c:pt>
                <c:pt idx="1382">
                  <c:v>13827.456</c:v>
                </c:pt>
                <c:pt idx="1383">
                  <c:v>13837.456</c:v>
                </c:pt>
                <c:pt idx="1384">
                  <c:v>13847.466</c:v>
                </c:pt>
                <c:pt idx="1385">
                  <c:v>13857.456</c:v>
                </c:pt>
                <c:pt idx="1386">
                  <c:v>13867.466</c:v>
                </c:pt>
                <c:pt idx="1387">
                  <c:v>13877.456</c:v>
                </c:pt>
                <c:pt idx="1388">
                  <c:v>13887.466</c:v>
                </c:pt>
                <c:pt idx="1389">
                  <c:v>13897.456</c:v>
                </c:pt>
                <c:pt idx="1390">
                  <c:v>13907.456</c:v>
                </c:pt>
                <c:pt idx="1391">
                  <c:v>13917.466</c:v>
                </c:pt>
                <c:pt idx="1392">
                  <c:v>13927.466</c:v>
                </c:pt>
                <c:pt idx="1393">
                  <c:v>13937.456</c:v>
                </c:pt>
                <c:pt idx="1394">
                  <c:v>13947.466</c:v>
                </c:pt>
                <c:pt idx="1395">
                  <c:v>13957.466</c:v>
                </c:pt>
                <c:pt idx="1396">
                  <c:v>13967.456</c:v>
                </c:pt>
                <c:pt idx="1397">
                  <c:v>13977.466</c:v>
                </c:pt>
                <c:pt idx="1398">
                  <c:v>13987.466</c:v>
                </c:pt>
                <c:pt idx="1399">
                  <c:v>13997.466</c:v>
                </c:pt>
                <c:pt idx="1400">
                  <c:v>14007.456</c:v>
                </c:pt>
                <c:pt idx="1401">
                  <c:v>14017.456</c:v>
                </c:pt>
                <c:pt idx="1402">
                  <c:v>14027.466</c:v>
                </c:pt>
                <c:pt idx="1403">
                  <c:v>14037.466</c:v>
                </c:pt>
              </c:numCache>
            </c:numRef>
          </c:xVal>
          <c:yVal>
            <c:numRef>
              <c:f>Data!$AA$3:$AA$1406</c:f>
              <c:numCache>
                <c:formatCode>General</c:formatCode>
                <c:ptCount val="1404"/>
                <c:pt idx="0">
                  <c:v>0.1396400540354662</c:v>
                </c:pt>
                <c:pt idx="1">
                  <c:v>0.8609709184126314</c:v>
                </c:pt>
                <c:pt idx="2">
                  <c:v>0.8976750342676828</c:v>
                </c:pt>
                <c:pt idx="3">
                  <c:v>0.9120269738886928</c:v>
                </c:pt>
                <c:pt idx="4">
                  <c:v>0.92114239499932871</c:v>
                </c:pt>
                <c:pt idx="5">
                  <c:v>0.92938506302490231</c:v>
                </c:pt>
                <c:pt idx="6">
                  <c:v>0.9348640129477841</c:v>
                </c:pt>
                <c:pt idx="7">
                  <c:v>0.93966415491562705</c:v>
                </c:pt>
                <c:pt idx="8">
                  <c:v>0.94431883803594807</c:v>
                </c:pt>
                <c:pt idx="9">
                  <c:v>0.94805228178870526</c:v>
                </c:pt>
                <c:pt idx="10">
                  <c:v>0.95188269810646553</c:v>
                </c:pt>
                <c:pt idx="11">
                  <c:v>0.955470683011718</c:v>
                </c:pt>
                <c:pt idx="12">
                  <c:v>0.95871926393945972</c:v>
                </c:pt>
                <c:pt idx="13">
                  <c:v>0.9609496329345999</c:v>
                </c:pt>
                <c:pt idx="14">
                  <c:v>0.96322848821225893</c:v>
                </c:pt>
                <c:pt idx="15">
                  <c:v>0.96579826118494438</c:v>
                </c:pt>
                <c:pt idx="16">
                  <c:v>0.96851349300513456</c:v>
                </c:pt>
                <c:pt idx="17">
                  <c:v>0.9703074854577608</c:v>
                </c:pt>
                <c:pt idx="18">
                  <c:v>0.97244088188791511</c:v>
                </c:pt>
                <c:pt idx="19">
                  <c:v>0.97408941549301953</c:v>
                </c:pt>
                <c:pt idx="20">
                  <c:v>0.97578643538064269</c:v>
                </c:pt>
                <c:pt idx="21">
                  <c:v>0.97787134552829547</c:v>
                </c:pt>
                <c:pt idx="22">
                  <c:v>0.9794229065683967</c:v>
                </c:pt>
                <c:pt idx="23">
                  <c:v>0.98155630299855101</c:v>
                </c:pt>
                <c:pt idx="24">
                  <c:v>0.98233208351859302</c:v>
                </c:pt>
                <c:pt idx="25">
                  <c:v>0.98398061712371465</c:v>
                </c:pt>
                <c:pt idx="26">
                  <c:v>0.98533823303380974</c:v>
                </c:pt>
                <c:pt idx="27">
                  <c:v>0.98664736266140329</c:v>
                </c:pt>
                <c:pt idx="28">
                  <c:v>0.98776254715897338</c:v>
                </c:pt>
                <c:pt idx="29">
                  <c:v>0.98955653961159962</c:v>
                </c:pt>
                <c:pt idx="30">
                  <c:v>0.99091415552169471</c:v>
                </c:pt>
                <c:pt idx="31">
                  <c:v>0.991786908606757</c:v>
                </c:pt>
                <c:pt idx="32">
                  <c:v>0.99314452451685209</c:v>
                </c:pt>
                <c:pt idx="33">
                  <c:v>0.99387181875440977</c:v>
                </c:pt>
                <c:pt idx="34">
                  <c:v>0.99542337979451112</c:v>
                </c:pt>
                <c:pt idx="35">
                  <c:v>0.99619916031457034</c:v>
                </c:pt>
                <c:pt idx="36">
                  <c:v>0.99736283109464197</c:v>
                </c:pt>
                <c:pt idx="37">
                  <c:v>0.99775072135467158</c:v>
                </c:pt>
                <c:pt idx="38">
                  <c:v>0.9993992549597932</c:v>
                </c:pt>
                <c:pt idx="39">
                  <c:v>1.0003689806098586</c:v>
                </c:pt>
                <c:pt idx="40">
                  <c:v>1.0014356788249272</c:v>
                </c:pt>
                <c:pt idx="41">
                  <c:v>1.0020660004974817</c:v>
                </c:pt>
                <c:pt idx="42">
                  <c:v>1.0027448084525208</c:v>
                </c:pt>
                <c:pt idx="43">
                  <c:v>1.0037145341025862</c:v>
                </c:pt>
                <c:pt idx="44">
                  <c:v>1.0047812323176719</c:v>
                </c:pt>
                <c:pt idx="45">
                  <c:v>1.005557012837714</c:v>
                </c:pt>
                <c:pt idx="46">
                  <c:v>1.0057509579677375</c:v>
                </c:pt>
                <c:pt idx="47">
                  <c:v>1.0073510052903403</c:v>
                </c:pt>
                <c:pt idx="48">
                  <c:v>1.0077388955503699</c:v>
                </c:pt>
                <c:pt idx="49">
                  <c:v>1.0086601349179338</c:v>
                </c:pt>
                <c:pt idx="50">
                  <c:v>1.0095328880029961</c:v>
                </c:pt>
                <c:pt idx="51">
                  <c:v>1.0106480725005835</c:v>
                </c:pt>
                <c:pt idx="52">
                  <c:v>1.010793531348088</c:v>
                </c:pt>
                <c:pt idx="53">
                  <c:v>1.0112299078906193</c:v>
                </c:pt>
                <c:pt idx="54">
                  <c:v>1.0116177981506489</c:v>
                </c:pt>
                <c:pt idx="55">
                  <c:v>1.0122966061056879</c:v>
                </c:pt>
                <c:pt idx="56">
                  <c:v>1.0129754140607441</c:v>
                </c:pt>
                <c:pt idx="57">
                  <c:v>1.0141390848408156</c:v>
                </c:pt>
                <c:pt idx="58">
                  <c:v>1.0145269751008452</c:v>
                </c:pt>
                <c:pt idx="59">
                  <c:v>1.0154967007509108</c:v>
                </c:pt>
                <c:pt idx="60">
                  <c:v>1.0159330772934418</c:v>
                </c:pt>
                <c:pt idx="61">
                  <c:v>1.0164179401184745</c:v>
                </c:pt>
                <c:pt idx="62">
                  <c:v>1.0171452343560323</c:v>
                </c:pt>
                <c:pt idx="63">
                  <c:v>1.0190361993736616</c:v>
                </c:pt>
                <c:pt idx="64">
                  <c:v>1.0185998228311306</c:v>
                </c:pt>
                <c:pt idx="65">
                  <c:v>1.0189877130911602</c:v>
                </c:pt>
                <c:pt idx="66">
                  <c:v>1.0196180347636974</c:v>
                </c:pt>
                <c:pt idx="67">
                  <c:v>1.0203938152837568</c:v>
                </c:pt>
                <c:pt idx="68">
                  <c:v>1.0208301918262879</c:v>
                </c:pt>
                <c:pt idx="69">
                  <c:v>1.0213150546513206</c:v>
                </c:pt>
                <c:pt idx="70">
                  <c:v>1.0216059723463471</c:v>
                </c:pt>
                <c:pt idx="71">
                  <c:v>1.0218968900413565</c:v>
                </c:pt>
                <c:pt idx="72">
                  <c:v>1.0226241842789141</c:v>
                </c:pt>
                <c:pt idx="73">
                  <c:v>1.0232060196689501</c:v>
                </c:pt>
                <c:pt idx="74">
                  <c:v>1.0234969373639766</c:v>
                </c:pt>
                <c:pt idx="75">
                  <c:v>1.0233514785164719</c:v>
                </c:pt>
                <c:pt idx="76">
                  <c:v>1.02480606699157</c:v>
                </c:pt>
                <c:pt idx="77">
                  <c:v>1.0255333612291104</c:v>
                </c:pt>
                <c:pt idx="78">
                  <c:v>1.0253879023816059</c:v>
                </c:pt>
                <c:pt idx="79">
                  <c:v>1.0256788200766325</c:v>
                </c:pt>
                <c:pt idx="80">
                  <c:v>1.0261636829016652</c:v>
                </c:pt>
                <c:pt idx="81">
                  <c:v>1.0268909771392056</c:v>
                </c:pt>
                <c:pt idx="82">
                  <c:v>1.0270364359867274</c:v>
                </c:pt>
                <c:pt idx="83">
                  <c:v>1.0272303811167336</c:v>
                </c:pt>
                <c:pt idx="84">
                  <c:v>1.0279576753542914</c:v>
                </c:pt>
                <c:pt idx="85">
                  <c:v>1.0284910244618257</c:v>
                </c:pt>
                <c:pt idx="86">
                  <c:v>1.0287819421568349</c:v>
                </c:pt>
                <c:pt idx="87">
                  <c:v>1.0298001540894193</c:v>
                </c:pt>
                <c:pt idx="88">
                  <c:v>1.0301880443494489</c:v>
                </c:pt>
                <c:pt idx="89">
                  <c:v>1.0303335031969534</c:v>
                </c:pt>
                <c:pt idx="90">
                  <c:v>1.0305759346094612</c:v>
                </c:pt>
                <c:pt idx="91">
                  <c:v>1.0310123111519924</c:v>
                </c:pt>
                <c:pt idx="92">
                  <c:v>1.0313517151295204</c:v>
                </c:pt>
                <c:pt idx="93">
                  <c:v>1.0321274956495796</c:v>
                </c:pt>
                <c:pt idx="94">
                  <c:v>1.0325638721921109</c:v>
                </c:pt>
                <c:pt idx="95">
                  <c:v>1.0322244682145829</c:v>
                </c:pt>
                <c:pt idx="96">
                  <c:v>1.0334851115596748</c:v>
                </c:pt>
                <c:pt idx="97">
                  <c:v>1.0332426801471497</c:v>
                </c:pt>
                <c:pt idx="98">
                  <c:v>1.0341154332322122</c:v>
                </c:pt>
                <c:pt idx="99">
                  <c:v>1.0335820841246779</c:v>
                </c:pt>
                <c:pt idx="100">
                  <c:v>1.0344063509272388</c:v>
                </c:pt>
                <c:pt idx="101">
                  <c:v>1.0345033234922418</c:v>
                </c:pt>
                <c:pt idx="102">
                  <c:v>1.0354245628598058</c:v>
                </c:pt>
                <c:pt idx="103">
                  <c:v>1.0358609394023368</c:v>
                </c:pt>
                <c:pt idx="104">
                  <c:v>1.0354730491423072</c:v>
                </c:pt>
                <c:pt idx="105">
                  <c:v>1.0362488296623664</c:v>
                </c:pt>
                <c:pt idx="106">
                  <c:v>1.036539747357393</c:v>
                </c:pt>
                <c:pt idx="107">
                  <c:v>1.0365882336398946</c:v>
                </c:pt>
                <c:pt idx="108">
                  <c:v>1.0373640141599365</c:v>
                </c:pt>
                <c:pt idx="109">
                  <c:v>1.0374125004424382</c:v>
                </c:pt>
                <c:pt idx="110">
                  <c:v>1.0380913083974943</c:v>
                </c:pt>
                <c:pt idx="111">
                  <c:v>1.038139794679996</c:v>
                </c:pt>
                <c:pt idx="112">
                  <c:v>1.038236767244999</c:v>
                </c:pt>
                <c:pt idx="113">
                  <c:v>1.0382852535275005</c:v>
                </c:pt>
                <c:pt idx="114">
                  <c:v>1.039594383155094</c:v>
                </c:pt>
                <c:pt idx="115">
                  <c:v>1.0392064928950644</c:v>
                </c:pt>
                <c:pt idx="116">
                  <c:v>1.039594383155094</c:v>
                </c:pt>
                <c:pt idx="117">
                  <c:v>1.0398853008501205</c:v>
                </c:pt>
                <c:pt idx="118">
                  <c:v>1.0404186499576549</c:v>
                </c:pt>
                <c:pt idx="119">
                  <c:v>1.0404671362401563</c:v>
                </c:pt>
                <c:pt idx="120">
                  <c:v>1.0410004853476906</c:v>
                </c:pt>
                <c:pt idx="121">
                  <c:v>1.0412914030427172</c:v>
                </c:pt>
                <c:pt idx="122">
                  <c:v>1.0415823207377437</c:v>
                </c:pt>
                <c:pt idx="123">
                  <c:v>1.0421641561277795</c:v>
                </c:pt>
                <c:pt idx="124">
                  <c:v>1.0422126424102811</c:v>
                </c:pt>
                <c:pt idx="125">
                  <c:v>1.042018697280275</c:v>
                </c:pt>
                <c:pt idx="126">
                  <c:v>1.041970210997756</c:v>
                </c:pt>
                <c:pt idx="127">
                  <c:v>1.0427944778003169</c:v>
                </c:pt>
                <c:pt idx="128">
                  <c:v>1.0435702583203761</c:v>
                </c:pt>
                <c:pt idx="129">
                  <c:v>1.0431823680603465</c:v>
                </c:pt>
                <c:pt idx="130">
                  <c:v>1.0437157171678808</c:v>
                </c:pt>
                <c:pt idx="131">
                  <c:v>1.0441520937104121</c:v>
                </c:pt>
                <c:pt idx="132">
                  <c:v>1.0442975525579339</c:v>
                </c:pt>
                <c:pt idx="133">
                  <c:v>1.0443460388404353</c:v>
                </c:pt>
                <c:pt idx="134">
                  <c:v>1.0446854428179462</c:v>
                </c:pt>
                <c:pt idx="135">
                  <c:v>1.0451218193604774</c:v>
                </c:pt>
                <c:pt idx="136">
                  <c:v>1.0452187919254978</c:v>
                </c:pt>
                <c:pt idx="137">
                  <c:v>1.0457036547505305</c:v>
                </c:pt>
                <c:pt idx="138">
                  <c:v>1.0458491135980352</c:v>
                </c:pt>
                <c:pt idx="139">
                  <c:v>1.0466248941180945</c:v>
                </c:pt>
                <c:pt idx="140">
                  <c:v>1.0462854901405663</c:v>
                </c:pt>
                <c:pt idx="141">
                  <c:v>1.0463339764230679</c:v>
                </c:pt>
                <c:pt idx="142">
                  <c:v>1.0473037020731333</c:v>
                </c:pt>
                <c:pt idx="143">
                  <c:v>1.0474491609206551</c:v>
                </c:pt>
                <c:pt idx="144">
                  <c:v>1.0473037020731333</c:v>
                </c:pt>
                <c:pt idx="145">
                  <c:v>1.0477400786156645</c:v>
                </c:pt>
                <c:pt idx="146">
                  <c:v>1.047934023745688</c:v>
                </c:pt>
                <c:pt idx="147">
                  <c:v>1.0480309963106911</c:v>
                </c:pt>
                <c:pt idx="148">
                  <c:v>1.0482249414406972</c:v>
                </c:pt>
                <c:pt idx="149">
                  <c:v>1.0490492082432581</c:v>
                </c:pt>
                <c:pt idx="150">
                  <c:v>1.0488552631132517</c:v>
                </c:pt>
                <c:pt idx="151">
                  <c:v>1.0490007219607564</c:v>
                </c:pt>
                <c:pt idx="152">
                  <c:v>1.0491461808082612</c:v>
                </c:pt>
                <c:pt idx="153">
                  <c:v>1.0500674201758251</c:v>
                </c:pt>
                <c:pt idx="154">
                  <c:v>1.0498734750458187</c:v>
                </c:pt>
                <c:pt idx="155">
                  <c:v>1.0497765024808157</c:v>
                </c:pt>
                <c:pt idx="156">
                  <c:v>1.0502128790233469</c:v>
                </c:pt>
                <c:pt idx="157">
                  <c:v>1.05030985158835</c:v>
                </c:pt>
                <c:pt idx="158">
                  <c:v>1.0508432006958843</c:v>
                </c:pt>
                <c:pt idx="159">
                  <c:v>1.0508916869783858</c:v>
                </c:pt>
                <c:pt idx="160">
                  <c:v>1.0509886595433888</c:v>
                </c:pt>
                <c:pt idx="161">
                  <c:v>1.0509401732608874</c:v>
                </c:pt>
                <c:pt idx="162">
                  <c:v>1.0512795772384154</c:v>
                </c:pt>
                <c:pt idx="163">
                  <c:v>1.0522008166059793</c:v>
                </c:pt>
                <c:pt idx="164">
                  <c:v>1.0515704949334419</c:v>
                </c:pt>
                <c:pt idx="165">
                  <c:v>1.0522008166059793</c:v>
                </c:pt>
                <c:pt idx="166">
                  <c:v>1.0522977891709824</c:v>
                </c:pt>
                <c:pt idx="167">
                  <c:v>1.0526371931485106</c:v>
                </c:pt>
                <c:pt idx="168">
                  <c:v>1.0530250834085402</c:v>
                </c:pt>
                <c:pt idx="169">
                  <c:v>1.0529281108435371</c:v>
                </c:pt>
                <c:pt idx="170">
                  <c:v>1.0528796245610184</c:v>
                </c:pt>
                <c:pt idx="171">
                  <c:v>1.0533644873860681</c:v>
                </c:pt>
                <c:pt idx="172">
                  <c:v>1.0535099462335729</c:v>
                </c:pt>
                <c:pt idx="173">
                  <c:v>1.053849350211101</c:v>
                </c:pt>
                <c:pt idx="174">
                  <c:v>1.0539948090586055</c:v>
                </c:pt>
                <c:pt idx="175">
                  <c:v>1.0541887541886117</c:v>
                </c:pt>
                <c:pt idx="176">
                  <c:v>1.0542372404711133</c:v>
                </c:pt>
                <c:pt idx="177">
                  <c:v>1.054722103296146</c:v>
                </c:pt>
                <c:pt idx="178">
                  <c:v>1.0548675621436678</c:v>
                </c:pt>
                <c:pt idx="179">
                  <c:v>1.0551099935561756</c:v>
                </c:pt>
                <c:pt idx="180">
                  <c:v>1.055206966121196</c:v>
                </c:pt>
                <c:pt idx="181">
                  <c:v>1.0556918289462287</c:v>
                </c:pt>
                <c:pt idx="182">
                  <c:v>1.0561766917712614</c:v>
                </c:pt>
                <c:pt idx="183">
                  <c:v>1.0555463700987069</c:v>
                </c:pt>
                <c:pt idx="184">
                  <c:v>1.0556918289462287</c:v>
                </c:pt>
                <c:pt idx="185">
                  <c:v>1.0559342603587365</c:v>
                </c:pt>
                <c:pt idx="186">
                  <c:v>1.0562736643362645</c:v>
                </c:pt>
                <c:pt idx="187">
                  <c:v>1.0568070134437988</c:v>
                </c:pt>
                <c:pt idx="188">
                  <c:v>1.0563706369012678</c:v>
                </c:pt>
                <c:pt idx="189">
                  <c:v>1.0568070134437988</c:v>
                </c:pt>
                <c:pt idx="190">
                  <c:v>1.0572918762688315</c:v>
                </c:pt>
                <c:pt idx="191">
                  <c:v>1.0574858213988549</c:v>
                </c:pt>
                <c:pt idx="192">
                  <c:v>1.0574858213988549</c:v>
                </c:pt>
                <c:pt idx="193">
                  <c:v>1.0580676567888909</c:v>
                </c:pt>
                <c:pt idx="194">
                  <c:v>1.0585525196139236</c:v>
                </c:pt>
                <c:pt idx="195">
                  <c:v>1.0581161430713923</c:v>
                </c:pt>
                <c:pt idx="196">
                  <c:v>1.0584555470489205</c:v>
                </c:pt>
                <c:pt idx="197">
                  <c:v>1.0582131156363954</c:v>
                </c:pt>
                <c:pt idx="198">
                  <c:v>1.0588919235914516</c:v>
                </c:pt>
                <c:pt idx="199">
                  <c:v>1.059182841286461</c:v>
                </c:pt>
                <c:pt idx="200">
                  <c:v>1.0590858687214577</c:v>
                </c:pt>
                <c:pt idx="201">
                  <c:v>1.0592798138514812</c:v>
                </c:pt>
                <c:pt idx="202">
                  <c:v>1.0594737589814875</c:v>
                </c:pt>
                <c:pt idx="203">
                  <c:v>1.0598616492415172</c:v>
                </c:pt>
                <c:pt idx="204">
                  <c:v>1.0595707315464906</c:v>
                </c:pt>
                <c:pt idx="205">
                  <c:v>1.0600071080890217</c:v>
                </c:pt>
                <c:pt idx="206">
                  <c:v>1.0601040806540247</c:v>
                </c:pt>
                <c:pt idx="207">
                  <c:v>1.0606859160440778</c:v>
                </c:pt>
                <c:pt idx="208">
                  <c:v>1.0603465120665498</c:v>
                </c:pt>
                <c:pt idx="209">
                  <c:v>1.0611222925866091</c:v>
                </c:pt>
                <c:pt idx="210">
                  <c:v>1.0604434846315529</c:v>
                </c:pt>
                <c:pt idx="211">
                  <c:v>1.0611222925866091</c:v>
                </c:pt>
                <c:pt idx="212">
                  <c:v>1.0613647239991169</c:v>
                </c:pt>
                <c:pt idx="213">
                  <c:v>1.0611707788691107</c:v>
                </c:pt>
                <c:pt idx="214">
                  <c:v>1.0619465593891526</c:v>
                </c:pt>
                <c:pt idx="215">
                  <c:v>1.0617041279766448</c:v>
                </c:pt>
                <c:pt idx="216">
                  <c:v>1.0617041279766448</c:v>
                </c:pt>
                <c:pt idx="217">
                  <c:v>1.0620920182366744</c:v>
                </c:pt>
                <c:pt idx="218">
                  <c:v>1.0622859633666808</c:v>
                </c:pt>
                <c:pt idx="219">
                  <c:v>1.0619465593891526</c:v>
                </c:pt>
                <c:pt idx="220">
                  <c:v>1.0621889908016775</c:v>
                </c:pt>
                <c:pt idx="221">
                  <c:v>1.0628193124742149</c:v>
                </c:pt>
                <c:pt idx="222">
                  <c:v>1.06306174388674</c:v>
                </c:pt>
                <c:pt idx="223">
                  <c:v>1.0633526615817492</c:v>
                </c:pt>
                <c:pt idx="224">
                  <c:v>1.0632072027342445</c:v>
                </c:pt>
                <c:pt idx="225">
                  <c:v>1.0634496341467696</c:v>
                </c:pt>
                <c:pt idx="226">
                  <c:v>1.0636920655592774</c:v>
                </c:pt>
                <c:pt idx="227">
                  <c:v>1.0637405518417788</c:v>
                </c:pt>
                <c:pt idx="228">
                  <c:v>1.0637890381242805</c:v>
                </c:pt>
                <c:pt idx="229">
                  <c:v>1.0643223872318319</c:v>
                </c:pt>
                <c:pt idx="230">
                  <c:v>1.0643223872318319</c:v>
                </c:pt>
                <c:pt idx="231">
                  <c:v>1.0641284421018085</c:v>
                </c:pt>
                <c:pt idx="232">
                  <c:v>1.0639344969718023</c:v>
                </c:pt>
                <c:pt idx="233">
                  <c:v>1.0648557363393663</c:v>
                </c:pt>
                <c:pt idx="234">
                  <c:v>1.0652436265993959</c:v>
                </c:pt>
                <c:pt idx="235">
                  <c:v>1.0646617912093428</c:v>
                </c:pt>
                <c:pt idx="236">
                  <c:v>1.0649042226218677</c:v>
                </c:pt>
                <c:pt idx="237">
                  <c:v>1.0652921128818973</c:v>
                </c:pt>
                <c:pt idx="238">
                  <c:v>1.0652436265993959</c:v>
                </c:pt>
                <c:pt idx="239">
                  <c:v>1.0662133522494612</c:v>
                </c:pt>
                <c:pt idx="240">
                  <c:v>1.0658739482719333</c:v>
                </c:pt>
                <c:pt idx="241">
                  <c:v>1.0660194071194378</c:v>
                </c:pt>
                <c:pt idx="242">
                  <c:v>1.0658254619894316</c:v>
                </c:pt>
                <c:pt idx="243">
                  <c:v>1.0666982150744939</c:v>
                </c:pt>
                <c:pt idx="244">
                  <c:v>1.0662133522494612</c:v>
                </c:pt>
                <c:pt idx="245">
                  <c:v>1.0667467013569956</c:v>
                </c:pt>
                <c:pt idx="246">
                  <c:v>1.0662618385319629</c:v>
                </c:pt>
                <c:pt idx="247">
                  <c:v>1.0667951876394972</c:v>
                </c:pt>
                <c:pt idx="248">
                  <c:v>1.0668436739219986</c:v>
                </c:pt>
                <c:pt idx="249">
                  <c:v>1.0668436739219986</c:v>
                </c:pt>
                <c:pt idx="250">
                  <c:v>1.0671830778995268</c:v>
                </c:pt>
                <c:pt idx="251">
                  <c:v>1.0671830778995268</c:v>
                </c:pt>
                <c:pt idx="252">
                  <c:v>1.0677164270070609</c:v>
                </c:pt>
                <c:pt idx="253">
                  <c:v>1.0674739955945534</c:v>
                </c:pt>
                <c:pt idx="254">
                  <c:v>1.0675709681595564</c:v>
                </c:pt>
                <c:pt idx="255">
                  <c:v>1.0683952349621171</c:v>
                </c:pt>
                <c:pt idx="256">
                  <c:v>1.0678618858545657</c:v>
                </c:pt>
                <c:pt idx="257">
                  <c:v>1.0684922075271202</c:v>
                </c:pt>
                <c:pt idx="258">
                  <c:v>1.0683467486795983</c:v>
                </c:pt>
                <c:pt idx="259">
                  <c:v>1.0686376663746249</c:v>
                </c:pt>
                <c:pt idx="260">
                  <c:v>1.0690255566346545</c:v>
                </c:pt>
                <c:pt idx="261">
                  <c:v>1.0695589057421888</c:v>
                </c:pt>
                <c:pt idx="262">
                  <c:v>1.0691710154821592</c:v>
                </c:pt>
                <c:pt idx="263">
                  <c:v>1.0690740429171561</c:v>
                </c:pt>
                <c:pt idx="264">
                  <c:v>1.0688316115046483</c:v>
                </c:pt>
                <c:pt idx="265">
                  <c:v>1.0697043645896935</c:v>
                </c:pt>
                <c:pt idx="266">
                  <c:v>1.0696558783071919</c:v>
                </c:pt>
                <c:pt idx="267">
                  <c:v>1.0694619331771857</c:v>
                </c:pt>
                <c:pt idx="268">
                  <c:v>1.0698498234372154</c:v>
                </c:pt>
                <c:pt idx="269">
                  <c:v>1.0697528508722123</c:v>
                </c:pt>
                <c:pt idx="270">
                  <c:v>1.0697528508722123</c:v>
                </c:pt>
                <c:pt idx="271">
                  <c:v>1.0694619331771857</c:v>
                </c:pt>
                <c:pt idx="272">
                  <c:v>1.0704316588272511</c:v>
                </c:pt>
                <c:pt idx="273">
                  <c:v>1.0705286313922542</c:v>
                </c:pt>
                <c:pt idx="274">
                  <c:v>1.0709165216522838</c:v>
                </c:pt>
                <c:pt idx="275">
                  <c:v>1.0703831725447497</c:v>
                </c:pt>
                <c:pt idx="276">
                  <c:v>1.0707710628047793</c:v>
                </c:pt>
                <c:pt idx="277">
                  <c:v>1.0707710628047793</c:v>
                </c:pt>
                <c:pt idx="278">
                  <c:v>1.0711589530648089</c:v>
                </c:pt>
                <c:pt idx="279">
                  <c:v>1.0709165216522838</c:v>
                </c:pt>
                <c:pt idx="280">
                  <c:v>1.0718377610198477</c:v>
                </c:pt>
                <c:pt idx="281">
                  <c:v>1.0717407884548447</c:v>
                </c:pt>
                <c:pt idx="282">
                  <c:v>1.0716438158898416</c:v>
                </c:pt>
                <c:pt idx="283">
                  <c:v>1.0716438158898416</c:v>
                </c:pt>
                <c:pt idx="284">
                  <c:v>1.0724680826924025</c:v>
                </c:pt>
                <c:pt idx="285">
                  <c:v>1.0720801924323728</c:v>
                </c:pt>
                <c:pt idx="286">
                  <c:v>1.0715953296073399</c:v>
                </c:pt>
                <c:pt idx="287">
                  <c:v>1.0723226238448804</c:v>
                </c:pt>
                <c:pt idx="288">
                  <c:v>1.0727590003874117</c:v>
                </c:pt>
                <c:pt idx="289">
                  <c:v>1.0725165689749039</c:v>
                </c:pt>
                <c:pt idx="290">
                  <c:v>1.0725165689749039</c:v>
                </c:pt>
                <c:pt idx="291">
                  <c:v>1.0731468906474413</c:v>
                </c:pt>
                <c:pt idx="292">
                  <c:v>1.0733893220599664</c:v>
                </c:pt>
                <c:pt idx="293">
                  <c:v>1.073292349494946</c:v>
                </c:pt>
                <c:pt idx="294">
                  <c:v>1.0731953769299429</c:v>
                </c:pt>
                <c:pt idx="295">
                  <c:v>1.0735347809074709</c:v>
                </c:pt>
                <c:pt idx="296">
                  <c:v>1.073728726037477</c:v>
                </c:pt>
                <c:pt idx="297">
                  <c:v>1.0736802397549756</c:v>
                </c:pt>
                <c:pt idx="298">
                  <c:v>1.0738741848849991</c:v>
                </c:pt>
                <c:pt idx="299">
                  <c:v>1.0740196437325036</c:v>
                </c:pt>
                <c:pt idx="300">
                  <c:v>1.0738256986024803</c:v>
                </c:pt>
                <c:pt idx="301">
                  <c:v>1.0746014791225396</c:v>
                </c:pt>
                <c:pt idx="302">
                  <c:v>1.0742135888625099</c:v>
                </c:pt>
                <c:pt idx="303">
                  <c:v>1.0740681300150052</c:v>
                </c:pt>
                <c:pt idx="304">
                  <c:v>1.0745045065575365</c:v>
                </c:pt>
                <c:pt idx="305">
                  <c:v>1.0750378556650706</c:v>
                </c:pt>
                <c:pt idx="306">
                  <c:v>1.074795424252563</c:v>
                </c:pt>
                <c:pt idx="307">
                  <c:v>1.0752318007950941</c:v>
                </c:pt>
                <c:pt idx="308">
                  <c:v>1.0751833145125753</c:v>
                </c:pt>
                <c:pt idx="309">
                  <c:v>1.0750863419475722</c:v>
                </c:pt>
                <c:pt idx="310">
                  <c:v>1.0752802870775957</c:v>
                </c:pt>
                <c:pt idx="311">
                  <c:v>1.0760075813151362</c:v>
                </c:pt>
                <c:pt idx="312">
                  <c:v>1.0760560675976376</c:v>
                </c:pt>
                <c:pt idx="313">
                  <c:v>1.0758136361851298</c:v>
                </c:pt>
                <c:pt idx="314">
                  <c:v>1.076153040162658</c:v>
                </c:pt>
                <c:pt idx="315">
                  <c:v>1.0760560675976376</c:v>
                </c:pt>
                <c:pt idx="316">
                  <c:v>1.076153040162658</c:v>
                </c:pt>
                <c:pt idx="317">
                  <c:v>1.0758621224676315</c:v>
                </c:pt>
                <c:pt idx="318">
                  <c:v>1.0764439578576672</c:v>
                </c:pt>
                <c:pt idx="319">
                  <c:v>1.0768803344001985</c:v>
                </c:pt>
                <c:pt idx="320">
                  <c:v>1.0765409304226703</c:v>
                </c:pt>
                <c:pt idx="321">
                  <c:v>1.0772682246602281</c:v>
                </c:pt>
                <c:pt idx="322">
                  <c:v>1.0770742795302219</c:v>
                </c:pt>
                <c:pt idx="323">
                  <c:v>1.0769773069652016</c:v>
                </c:pt>
                <c:pt idx="324">
                  <c:v>1.0772197383777264</c:v>
                </c:pt>
                <c:pt idx="325">
                  <c:v>1.0770257932477203</c:v>
                </c:pt>
                <c:pt idx="326">
                  <c:v>1.0774136835077328</c:v>
                </c:pt>
                <c:pt idx="327">
                  <c:v>1.077510656072753</c:v>
                </c:pt>
                <c:pt idx="328">
                  <c:v>1.077510656072753</c:v>
                </c:pt>
                <c:pt idx="329">
                  <c:v>1.0776076286377563</c:v>
                </c:pt>
                <c:pt idx="330">
                  <c:v>1.0777046012027593</c:v>
                </c:pt>
                <c:pt idx="331">
                  <c:v>1.0779470326152842</c:v>
                </c:pt>
                <c:pt idx="332">
                  <c:v>1.0777530874852608</c:v>
                </c:pt>
                <c:pt idx="333">
                  <c:v>1.0780440051802873</c:v>
                </c:pt>
                <c:pt idx="334">
                  <c:v>1.078092491462789</c:v>
                </c:pt>
                <c:pt idx="335">
                  <c:v>1.0786743268528247</c:v>
                </c:pt>
                <c:pt idx="336">
                  <c:v>1.0784318954403169</c:v>
                </c:pt>
                <c:pt idx="337">
                  <c:v>1.0788197857003294</c:v>
                </c:pt>
                <c:pt idx="338">
                  <c:v>1.0789167582653496</c:v>
                </c:pt>
                <c:pt idx="339">
                  <c:v>1.079110703395356</c:v>
                </c:pt>
                <c:pt idx="340">
                  <c:v>1.0789652445478513</c:v>
                </c:pt>
                <c:pt idx="341">
                  <c:v>1.0790137308303529</c:v>
                </c:pt>
                <c:pt idx="342">
                  <c:v>1.0796440525028901</c:v>
                </c:pt>
                <c:pt idx="343">
                  <c:v>1.0794016210903825</c:v>
                </c:pt>
                <c:pt idx="344">
                  <c:v>1.0794501073728839</c:v>
                </c:pt>
                <c:pt idx="345">
                  <c:v>1.0793531348078809</c:v>
                </c:pt>
                <c:pt idx="346">
                  <c:v>1.0796440525028901</c:v>
                </c:pt>
                <c:pt idx="347">
                  <c:v>1.0798864839154152</c:v>
                </c:pt>
                <c:pt idx="348">
                  <c:v>1.0802743741754448</c:v>
                </c:pt>
                <c:pt idx="349">
                  <c:v>1.0798864839154152</c:v>
                </c:pt>
                <c:pt idx="350">
                  <c:v>1.0803228604579462</c:v>
                </c:pt>
                <c:pt idx="351">
                  <c:v>1.0801774016104244</c:v>
                </c:pt>
                <c:pt idx="352">
                  <c:v>1.0802258878929432</c:v>
                </c:pt>
                <c:pt idx="353">
                  <c:v>1.0803228604579462</c:v>
                </c:pt>
                <c:pt idx="354">
                  <c:v>1.080565291870454</c:v>
                </c:pt>
                <c:pt idx="355">
                  <c:v>1.0807107507179758</c:v>
                </c:pt>
                <c:pt idx="356">
                  <c:v>1.0809531821304836</c:v>
                </c:pt>
                <c:pt idx="357">
                  <c:v>1.0811956135430087</c:v>
                </c:pt>
                <c:pt idx="358">
                  <c:v>1.0810016684129853</c:v>
                </c:pt>
                <c:pt idx="359">
                  <c:v>1.0811471272605071</c:v>
                </c:pt>
                <c:pt idx="360">
                  <c:v>1.0812440998255102</c:v>
                </c:pt>
                <c:pt idx="361">
                  <c:v>1.0816804763680414</c:v>
                </c:pt>
                <c:pt idx="362">
                  <c:v>1.0812925861080118</c:v>
                </c:pt>
                <c:pt idx="363">
                  <c:v>1.0818259352155462</c:v>
                </c:pt>
                <c:pt idx="364">
                  <c:v>1.081486531238018</c:v>
                </c:pt>
                <c:pt idx="365">
                  <c:v>1.0820198803455523</c:v>
                </c:pt>
                <c:pt idx="366">
                  <c:v>1.0820198803455523</c:v>
                </c:pt>
                <c:pt idx="367">
                  <c:v>1.0822623117580772</c:v>
                </c:pt>
                <c:pt idx="368">
                  <c:v>1.0821653391930741</c:v>
                </c:pt>
                <c:pt idx="369">
                  <c:v>1.0827956608656115</c:v>
                </c:pt>
                <c:pt idx="370">
                  <c:v>1.0822623117580772</c:v>
                </c:pt>
                <c:pt idx="371">
                  <c:v>1.0826017157356054</c:v>
                </c:pt>
                <c:pt idx="372">
                  <c:v>1.0827471745831099</c:v>
                </c:pt>
                <c:pt idx="373">
                  <c:v>1.0825532294531037</c:v>
                </c:pt>
                <c:pt idx="374">
                  <c:v>1.0825047431706023</c:v>
                </c:pt>
                <c:pt idx="375">
                  <c:v>1.083425982538166</c:v>
                </c:pt>
                <c:pt idx="376">
                  <c:v>1.0826502020181068</c:v>
                </c:pt>
                <c:pt idx="377">
                  <c:v>1.0832320374081428</c:v>
                </c:pt>
                <c:pt idx="378">
                  <c:v>1.0833774962556473</c:v>
                </c:pt>
                <c:pt idx="379">
                  <c:v>1.0839593316457004</c:v>
                </c:pt>
                <c:pt idx="380">
                  <c:v>1.0836684139506738</c:v>
                </c:pt>
                <c:pt idx="381">
                  <c:v>1.0836199276681724</c:v>
                </c:pt>
                <c:pt idx="382">
                  <c:v>1.0838138727981785</c:v>
                </c:pt>
                <c:pt idx="383">
                  <c:v>1.0842502493407096</c:v>
                </c:pt>
                <c:pt idx="384">
                  <c:v>1.0843957081882316</c:v>
                </c:pt>
                <c:pt idx="385">
                  <c:v>1.084444194470733</c:v>
                </c:pt>
                <c:pt idx="386">
                  <c:v>1.0841047904932051</c:v>
                </c:pt>
                <c:pt idx="387">
                  <c:v>1.0845896533182378</c:v>
                </c:pt>
                <c:pt idx="388">
                  <c:v>1.0843957081882316</c:v>
                </c:pt>
                <c:pt idx="389">
                  <c:v>1.0845896533182378</c:v>
                </c:pt>
                <c:pt idx="390">
                  <c:v>1.0847351121657425</c:v>
                </c:pt>
                <c:pt idx="391">
                  <c:v>1.0846381396007394</c:v>
                </c:pt>
                <c:pt idx="392">
                  <c:v>1.0848805710132643</c:v>
                </c:pt>
                <c:pt idx="393">
                  <c:v>1.0847835984482612</c:v>
                </c:pt>
                <c:pt idx="394">
                  <c:v>1.0849775435782674</c:v>
                </c:pt>
                <c:pt idx="395">
                  <c:v>1.0848320847307626</c:v>
                </c:pt>
                <c:pt idx="396">
                  <c:v>1.0852684612732939</c:v>
                </c:pt>
                <c:pt idx="397">
                  <c:v>1.0852684612732939</c:v>
                </c:pt>
                <c:pt idx="398">
                  <c:v>1.0856078652508048</c:v>
                </c:pt>
                <c:pt idx="399">
                  <c:v>1.085365433838297</c:v>
                </c:pt>
                <c:pt idx="400">
                  <c:v>1.0861412143583562</c:v>
                </c:pt>
                <c:pt idx="401">
                  <c:v>1.0860927280758375</c:v>
                </c:pt>
                <c:pt idx="402">
                  <c:v>1.0860927280758375</c:v>
                </c:pt>
                <c:pt idx="403">
                  <c:v>1.0857048378158252</c:v>
                </c:pt>
                <c:pt idx="404">
                  <c:v>1.0865775909008875</c:v>
                </c:pt>
                <c:pt idx="405">
                  <c:v>1.086044241793336</c:v>
                </c:pt>
                <c:pt idx="406">
                  <c:v>1.086383645770864</c:v>
                </c:pt>
                <c:pt idx="407">
                  <c:v>1.0868685085958967</c:v>
                </c:pt>
                <c:pt idx="408">
                  <c:v>1.0869654811608997</c:v>
                </c:pt>
                <c:pt idx="409">
                  <c:v>1.0866260771833889</c:v>
                </c:pt>
                <c:pt idx="410">
                  <c:v>1.0871594262909232</c:v>
                </c:pt>
                <c:pt idx="411">
                  <c:v>1.0869169948783983</c:v>
                </c:pt>
                <c:pt idx="412">
                  <c:v>1.087401857703431</c:v>
                </c:pt>
                <c:pt idx="413">
                  <c:v>1.0872079125734249</c:v>
                </c:pt>
                <c:pt idx="414">
                  <c:v>1.0871594262909232</c:v>
                </c:pt>
                <c:pt idx="415">
                  <c:v>1.087401857703431</c:v>
                </c:pt>
                <c:pt idx="416">
                  <c:v>1.087401857703431</c:v>
                </c:pt>
                <c:pt idx="417">
                  <c:v>1.0873533714209294</c:v>
                </c:pt>
                <c:pt idx="418">
                  <c:v>1.0879836930934841</c:v>
                </c:pt>
                <c:pt idx="419">
                  <c:v>1.0874503439859327</c:v>
                </c:pt>
                <c:pt idx="420">
                  <c:v>1.0875958028334545</c:v>
                </c:pt>
                <c:pt idx="421">
                  <c:v>1.0881291519409888</c:v>
                </c:pt>
                <c:pt idx="422">
                  <c:v>1.0882746107884933</c:v>
                </c:pt>
                <c:pt idx="423">
                  <c:v>1.0883715833534964</c:v>
                </c:pt>
                <c:pt idx="424">
                  <c:v>1.0886140147660215</c:v>
                </c:pt>
                <c:pt idx="425">
                  <c:v>1.0886140147660215</c:v>
                </c:pt>
                <c:pt idx="426">
                  <c:v>1.0885170422010184</c:v>
                </c:pt>
                <c:pt idx="427">
                  <c:v>1.0884200696360153</c:v>
                </c:pt>
                <c:pt idx="428">
                  <c:v>1.0882261245059919</c:v>
                </c:pt>
                <c:pt idx="429">
                  <c:v>1.0887109873310246</c:v>
                </c:pt>
                <c:pt idx="430">
                  <c:v>1.0886625010485229</c:v>
                </c:pt>
                <c:pt idx="431">
                  <c:v>1.0893413090035791</c:v>
                </c:pt>
                <c:pt idx="432">
                  <c:v>1.0895837404160869</c:v>
                </c:pt>
                <c:pt idx="433">
                  <c:v>1.0894382815685821</c:v>
                </c:pt>
                <c:pt idx="434">
                  <c:v>1.0890988775910542</c:v>
                </c:pt>
                <c:pt idx="435">
                  <c:v>1.0897291992635916</c:v>
                </c:pt>
                <c:pt idx="436">
                  <c:v>1.0894382815685821</c:v>
                </c:pt>
                <c:pt idx="437">
                  <c:v>1.0890503913085525</c:v>
                </c:pt>
                <c:pt idx="438">
                  <c:v>1.0899716306761165</c:v>
                </c:pt>
                <c:pt idx="439">
                  <c:v>1.0898746581111134</c:v>
                </c:pt>
                <c:pt idx="440">
                  <c:v>1.0902140620886416</c:v>
                </c:pt>
                <c:pt idx="441">
                  <c:v>1.0900201169586181</c:v>
                </c:pt>
                <c:pt idx="442">
                  <c:v>1.0902140620886416</c:v>
                </c:pt>
                <c:pt idx="443">
                  <c:v>1.0904564935011491</c:v>
                </c:pt>
                <c:pt idx="444">
                  <c:v>1.0904564935011491</c:v>
                </c:pt>
                <c:pt idx="445">
                  <c:v>1.0903595209361461</c:v>
                </c:pt>
                <c:pt idx="446">
                  <c:v>1.0905049797836508</c:v>
                </c:pt>
                <c:pt idx="447">
                  <c:v>1.090262548371143</c:v>
                </c:pt>
                <c:pt idx="448">
                  <c:v>1.0907958974786773</c:v>
                </c:pt>
                <c:pt idx="449">
                  <c:v>1.0908443837611788</c:v>
                </c:pt>
                <c:pt idx="450">
                  <c:v>1.0908928700436804</c:v>
                </c:pt>
                <c:pt idx="451">
                  <c:v>1.0908443837611788</c:v>
                </c:pt>
                <c:pt idx="452">
                  <c:v>1.0913292465862117</c:v>
                </c:pt>
                <c:pt idx="453">
                  <c:v>1.0910868151736866</c:v>
                </c:pt>
                <c:pt idx="454">
                  <c:v>1.0910383288911851</c:v>
                </c:pt>
                <c:pt idx="455">
                  <c:v>1.0910868151736866</c:v>
                </c:pt>
                <c:pt idx="456">
                  <c:v>1.0915231917162178</c:v>
                </c:pt>
                <c:pt idx="457">
                  <c:v>1.0916201642812382</c:v>
                </c:pt>
                <c:pt idx="458">
                  <c:v>1.0915716779987192</c:v>
                </c:pt>
                <c:pt idx="459">
                  <c:v>1.0916686505637396</c:v>
                </c:pt>
                <c:pt idx="460">
                  <c:v>1.0919110819762474</c:v>
                </c:pt>
                <c:pt idx="461">
                  <c:v>1.0920565408237692</c:v>
                </c:pt>
                <c:pt idx="462">
                  <c:v>1.0921050271062709</c:v>
                </c:pt>
                <c:pt idx="463">
                  <c:v>1.0920565408237692</c:v>
                </c:pt>
                <c:pt idx="464">
                  <c:v>1.0929292939088144</c:v>
                </c:pt>
                <c:pt idx="465">
                  <c:v>1.0923474585187787</c:v>
                </c:pt>
                <c:pt idx="466">
                  <c:v>1.092298972236277</c:v>
                </c:pt>
                <c:pt idx="467">
                  <c:v>1.0926868624963066</c:v>
                </c:pt>
                <c:pt idx="468">
                  <c:v>1.0926383762138052</c:v>
                </c:pt>
                <c:pt idx="469">
                  <c:v>1.0926868624963066</c:v>
                </c:pt>
                <c:pt idx="470">
                  <c:v>1.0928808076263128</c:v>
                </c:pt>
                <c:pt idx="471">
                  <c:v>1.0929777801913332</c:v>
                </c:pt>
                <c:pt idx="472">
                  <c:v>1.0927353487788083</c:v>
                </c:pt>
                <c:pt idx="473">
                  <c:v>1.0927838350613097</c:v>
                </c:pt>
                <c:pt idx="474">
                  <c:v>1.0934141567338644</c:v>
                </c:pt>
                <c:pt idx="475">
                  <c:v>1.0936081018638706</c:v>
                </c:pt>
                <c:pt idx="476">
                  <c:v>1.0934626430163659</c:v>
                </c:pt>
                <c:pt idx="477">
                  <c:v>1.093317184168844</c:v>
                </c:pt>
                <c:pt idx="478">
                  <c:v>1.0940444784064018</c:v>
                </c:pt>
                <c:pt idx="479">
                  <c:v>1.0933656704513457</c:v>
                </c:pt>
                <c:pt idx="480">
                  <c:v>1.0937535607113753</c:v>
                </c:pt>
                <c:pt idx="481">
                  <c:v>1.093656588146372</c:v>
                </c:pt>
                <c:pt idx="482">
                  <c:v>1.0943838823839298</c:v>
                </c:pt>
                <c:pt idx="483">
                  <c:v>1.0937050744288737</c:v>
                </c:pt>
                <c:pt idx="484">
                  <c:v>1.0940444784064018</c:v>
                </c:pt>
                <c:pt idx="485">
                  <c:v>1.0943838823839298</c:v>
                </c:pt>
                <c:pt idx="486">
                  <c:v>1.0943353961014282</c:v>
                </c:pt>
                <c:pt idx="487">
                  <c:v>1.0943838823839298</c:v>
                </c:pt>
                <c:pt idx="488">
                  <c:v>1.0944808549489329</c:v>
                </c:pt>
                <c:pt idx="489">
                  <c:v>1.0943353961014282</c:v>
                </c:pt>
                <c:pt idx="490">
                  <c:v>1.0947717726439594</c:v>
                </c:pt>
                <c:pt idx="491">
                  <c:v>1.0949657177739656</c:v>
                </c:pt>
                <c:pt idx="492">
                  <c:v>1.0949657177739656</c:v>
                </c:pt>
                <c:pt idx="493">
                  <c:v>1.0950626903389686</c:v>
                </c:pt>
                <c:pt idx="494">
                  <c:v>1.0952566354689921</c:v>
                </c:pt>
                <c:pt idx="495">
                  <c:v>1.0955475531640015</c:v>
                </c:pt>
                <c:pt idx="496">
                  <c:v>1.0954505805989985</c:v>
                </c:pt>
                <c:pt idx="497">
                  <c:v>1.0956445257290046</c:v>
                </c:pt>
                <c:pt idx="498">
                  <c:v>1.0954505805989985</c:v>
                </c:pt>
                <c:pt idx="499">
                  <c:v>1.0954505805989985</c:v>
                </c:pt>
                <c:pt idx="500">
                  <c:v>1.0956930120115234</c:v>
                </c:pt>
                <c:pt idx="501">
                  <c:v>1.0958384708590281</c:v>
                </c:pt>
                <c:pt idx="502">
                  <c:v>1.0956445257290046</c:v>
                </c:pt>
                <c:pt idx="503">
                  <c:v>1.0956445257290046</c:v>
                </c:pt>
                <c:pt idx="504">
                  <c:v>1.0959839297065326</c:v>
                </c:pt>
                <c:pt idx="505">
                  <c:v>1.0959354434240312</c:v>
                </c:pt>
                <c:pt idx="506">
                  <c:v>1.0968081965090934</c:v>
                </c:pt>
                <c:pt idx="507">
                  <c:v>1.0965172788140669</c:v>
                </c:pt>
                <c:pt idx="508">
                  <c:v>1.0966627376615887</c:v>
                </c:pt>
                <c:pt idx="509">
                  <c:v>1.0964687925315653</c:v>
                </c:pt>
                <c:pt idx="510">
                  <c:v>1.0969536553565982</c:v>
                </c:pt>
                <c:pt idx="511">
                  <c:v>1.0967597102265918</c:v>
                </c:pt>
                <c:pt idx="512">
                  <c:v>1.0964203062490638</c:v>
                </c:pt>
                <c:pt idx="513">
                  <c:v>1.0967597102265918</c:v>
                </c:pt>
                <c:pt idx="514">
                  <c:v>1.0972930593341261</c:v>
                </c:pt>
                <c:pt idx="515">
                  <c:v>1.0970506279216183</c:v>
                </c:pt>
                <c:pt idx="516">
                  <c:v>1.0974870044641323</c:v>
                </c:pt>
                <c:pt idx="517">
                  <c:v>1.0974385181816309</c:v>
                </c:pt>
                <c:pt idx="518">
                  <c:v>1.0976324633116543</c:v>
                </c:pt>
                <c:pt idx="519">
                  <c:v>1.0976324633116543</c:v>
                </c:pt>
                <c:pt idx="520">
                  <c:v>1.0976809495941557</c:v>
                </c:pt>
                <c:pt idx="521">
                  <c:v>1.0974870044641323</c:v>
                </c:pt>
                <c:pt idx="522">
                  <c:v>1.0980688398541854</c:v>
                </c:pt>
                <c:pt idx="523">
                  <c:v>1.0983112712666931</c:v>
                </c:pt>
                <c:pt idx="524">
                  <c:v>1.0979233810066635</c:v>
                </c:pt>
                <c:pt idx="525">
                  <c:v>1.0976324633116543</c:v>
                </c:pt>
                <c:pt idx="526">
                  <c:v>1.0980688398541854</c:v>
                </c:pt>
                <c:pt idx="527">
                  <c:v>1.0980688398541854</c:v>
                </c:pt>
                <c:pt idx="528">
                  <c:v>1.0985052163967166</c:v>
                </c:pt>
                <c:pt idx="529">
                  <c:v>1.0983597575491948</c:v>
                </c:pt>
                <c:pt idx="530">
                  <c:v>1.0985052163967166</c:v>
                </c:pt>
                <c:pt idx="531">
                  <c:v>1.0985537026792183</c:v>
                </c:pt>
                <c:pt idx="532">
                  <c:v>1.0985052163967166</c:v>
                </c:pt>
                <c:pt idx="533">
                  <c:v>1.0989415929392479</c:v>
                </c:pt>
                <c:pt idx="534">
                  <c:v>1.0988931066567462</c:v>
                </c:pt>
                <c:pt idx="535">
                  <c:v>1.0994264557642806</c:v>
                </c:pt>
                <c:pt idx="536">
                  <c:v>1.099474942046782</c:v>
                </c:pt>
                <c:pt idx="537">
                  <c:v>1.0990385655042509</c:v>
                </c:pt>
                <c:pt idx="538">
                  <c:v>1.0993294831992775</c:v>
                </c:pt>
                <c:pt idx="539">
                  <c:v>1.0991840243517554</c:v>
                </c:pt>
                <c:pt idx="540">
                  <c:v>1.1001052637193194</c:v>
                </c:pt>
                <c:pt idx="541">
                  <c:v>1.0997173734592898</c:v>
                </c:pt>
                <c:pt idx="542">
                  <c:v>1.0992809969167587</c:v>
                </c:pt>
                <c:pt idx="543">
                  <c:v>1.100056777436818</c:v>
                </c:pt>
                <c:pt idx="544">
                  <c:v>1.0998628323068116</c:v>
                </c:pt>
                <c:pt idx="545">
                  <c:v>1.1000082911543163</c:v>
                </c:pt>
                <c:pt idx="546">
                  <c:v>1.0999113185893132</c:v>
                </c:pt>
                <c:pt idx="547">
                  <c:v>1.1002022362843225</c:v>
                </c:pt>
                <c:pt idx="548">
                  <c:v>1.1002992088493428</c:v>
                </c:pt>
                <c:pt idx="549">
                  <c:v>1.100056777436818</c:v>
                </c:pt>
                <c:pt idx="550">
                  <c:v>1.1000082911543163</c:v>
                </c:pt>
                <c:pt idx="551">
                  <c:v>1.1002992088493428</c:v>
                </c:pt>
                <c:pt idx="552">
                  <c:v>1.1009780168043817</c:v>
                </c:pt>
                <c:pt idx="553">
                  <c:v>1.1005901265443521</c:v>
                </c:pt>
                <c:pt idx="554">
                  <c:v>1.1004446676968476</c:v>
                </c:pt>
                <c:pt idx="555">
                  <c:v>1.1010265030868833</c:v>
                </c:pt>
                <c:pt idx="556">
                  <c:v>1.1009295305218803</c:v>
                </c:pt>
                <c:pt idx="557">
                  <c:v>1.1007840716743755</c:v>
                </c:pt>
                <c:pt idx="558">
                  <c:v>1.1008325579568772</c:v>
                </c:pt>
                <c:pt idx="559">
                  <c:v>1.101511365911916</c:v>
                </c:pt>
                <c:pt idx="560">
                  <c:v>1.1007355853918741</c:v>
                </c:pt>
                <c:pt idx="561">
                  <c:v>1.1011234756518864</c:v>
                </c:pt>
                <c:pt idx="562">
                  <c:v>1.101511365911916</c:v>
                </c:pt>
                <c:pt idx="563">
                  <c:v>1.1011719619344051</c:v>
                </c:pt>
                <c:pt idx="564">
                  <c:v>1.1020932013019691</c:v>
                </c:pt>
                <c:pt idx="565">
                  <c:v>1.1018022836069425</c:v>
                </c:pt>
                <c:pt idx="566">
                  <c:v>1.1018022836069425</c:v>
                </c:pt>
                <c:pt idx="567">
                  <c:v>1.1015598521944177</c:v>
                </c:pt>
                <c:pt idx="568">
                  <c:v>1.1018507698894442</c:v>
                </c:pt>
                <c:pt idx="569">
                  <c:v>1.1019962287369487</c:v>
                </c:pt>
                <c:pt idx="570">
                  <c:v>1.1020447150194677</c:v>
                </c:pt>
                <c:pt idx="571">
                  <c:v>1.1022871464319752</c:v>
                </c:pt>
                <c:pt idx="572">
                  <c:v>1.1021416875844707</c:v>
                </c:pt>
                <c:pt idx="573">
                  <c:v>1.1020932013019691</c:v>
                </c:pt>
                <c:pt idx="574">
                  <c:v>1.1021901738669722</c:v>
                </c:pt>
                <c:pt idx="575">
                  <c:v>1.1026265504095034</c:v>
                </c:pt>
                <c:pt idx="576">
                  <c:v>1.1024810915619816</c:v>
                </c:pt>
                <c:pt idx="577">
                  <c:v>1.1026750366920048</c:v>
                </c:pt>
                <c:pt idx="578">
                  <c:v>1.1025780641270018</c:v>
                </c:pt>
                <c:pt idx="579">
                  <c:v>1.1030629269520345</c:v>
                </c:pt>
                <c:pt idx="580">
                  <c:v>1.1029174681045126</c:v>
                </c:pt>
                <c:pt idx="581">
                  <c:v>1.1028689818220112</c:v>
                </c:pt>
                <c:pt idx="582">
                  <c:v>1.1034023309295453</c:v>
                </c:pt>
                <c:pt idx="583">
                  <c:v>1.1029174681045126</c:v>
                </c:pt>
                <c:pt idx="584">
                  <c:v>1.1026750366920048</c:v>
                </c:pt>
                <c:pt idx="585">
                  <c:v>1.1034508172120643</c:v>
                </c:pt>
                <c:pt idx="586">
                  <c:v>1.1032083857995392</c:v>
                </c:pt>
                <c:pt idx="587">
                  <c:v>1.1032568720820408</c:v>
                </c:pt>
                <c:pt idx="588">
                  <c:v>1.1036932486245719</c:v>
                </c:pt>
                <c:pt idx="589">
                  <c:v>1.1037417349070735</c:v>
                </c:pt>
                <c:pt idx="590">
                  <c:v>1.1035477897770674</c:v>
                </c:pt>
                <c:pt idx="591">
                  <c:v>1.1040811388846015</c:v>
                </c:pt>
                <c:pt idx="592">
                  <c:v>1.1041296251671031</c:v>
                </c:pt>
                <c:pt idx="593">
                  <c:v>1.103935680037097</c:v>
                </c:pt>
                <c:pt idx="594">
                  <c:v>1.104372056579628</c:v>
                </c:pt>
                <c:pt idx="595">
                  <c:v>1.1047114605571389</c:v>
                </c:pt>
                <c:pt idx="596">
                  <c:v>1.1042265977321062</c:v>
                </c:pt>
                <c:pt idx="597">
                  <c:v>1.1044205428621297</c:v>
                </c:pt>
                <c:pt idx="598">
                  <c:v>1.1049054056871623</c:v>
                </c:pt>
                <c:pt idx="599">
                  <c:v>1.1047114605571389</c:v>
                </c:pt>
                <c:pt idx="600">
                  <c:v>1.104372056579628</c:v>
                </c:pt>
                <c:pt idx="601">
                  <c:v>1.1045660017096344</c:v>
                </c:pt>
                <c:pt idx="602">
                  <c:v>1.1044690291446311</c:v>
                </c:pt>
                <c:pt idx="603">
                  <c:v>1.1044690291446311</c:v>
                </c:pt>
                <c:pt idx="604">
                  <c:v>1.1049054056871623</c:v>
                </c:pt>
                <c:pt idx="605">
                  <c:v>1.1052448096646905</c:v>
                </c:pt>
                <c:pt idx="606">
                  <c:v>1.1048084331221593</c:v>
                </c:pt>
                <c:pt idx="607">
                  <c:v>1.1047599468396405</c:v>
                </c:pt>
                <c:pt idx="608">
                  <c:v>1.1054872410771981</c:v>
                </c:pt>
                <c:pt idx="609">
                  <c:v>1.1056811862072045</c:v>
                </c:pt>
                <c:pt idx="610">
                  <c:v>1.1054872410771981</c:v>
                </c:pt>
                <c:pt idx="611">
                  <c:v>1.1051963233821716</c:v>
                </c:pt>
                <c:pt idx="612">
                  <c:v>1.1056811862072045</c:v>
                </c:pt>
                <c:pt idx="613">
                  <c:v>1.1056811862072045</c:v>
                </c:pt>
                <c:pt idx="614">
                  <c:v>1.1060205901847324</c:v>
                </c:pt>
                <c:pt idx="615">
                  <c:v>1.1055357273596997</c:v>
                </c:pt>
                <c:pt idx="616">
                  <c:v>1.1061175627497355</c:v>
                </c:pt>
                <c:pt idx="617">
                  <c:v>1.1059236176197293</c:v>
                </c:pt>
                <c:pt idx="618">
                  <c:v>1.1060205901847324</c:v>
                </c:pt>
                <c:pt idx="619">
                  <c:v>1.1066993981397886</c:v>
                </c:pt>
                <c:pt idx="620">
                  <c:v>1.1062145353147559</c:v>
                </c:pt>
                <c:pt idx="621">
                  <c:v>1.1066993981397886</c:v>
                </c:pt>
                <c:pt idx="622">
                  <c:v>1.1069418295522964</c:v>
                </c:pt>
                <c:pt idx="623">
                  <c:v>1.106311507879759</c:v>
                </c:pt>
                <c:pt idx="624">
                  <c:v>1.1069418295522964</c:v>
                </c:pt>
                <c:pt idx="625">
                  <c:v>1.1070388021172994</c:v>
                </c:pt>
                <c:pt idx="626">
                  <c:v>1.1067478844222902</c:v>
                </c:pt>
                <c:pt idx="627">
                  <c:v>1.1070872883998182</c:v>
                </c:pt>
                <c:pt idx="628">
                  <c:v>1.1066024255747855</c:v>
                </c:pt>
                <c:pt idx="629">
                  <c:v>1.1072327472473229</c:v>
                </c:pt>
                <c:pt idx="630">
                  <c:v>1.1070388021172994</c:v>
                </c:pt>
                <c:pt idx="631">
                  <c:v>1.1071842609648213</c:v>
                </c:pt>
                <c:pt idx="632">
                  <c:v>1.1070872883998182</c:v>
                </c:pt>
                <c:pt idx="633">
                  <c:v>1.1076691237898542</c:v>
                </c:pt>
                <c:pt idx="634">
                  <c:v>1.1077660963548572</c:v>
                </c:pt>
                <c:pt idx="635">
                  <c:v>1.1077660963548572</c:v>
                </c:pt>
                <c:pt idx="636">
                  <c:v>1.1072327472473229</c:v>
                </c:pt>
                <c:pt idx="637">
                  <c:v>1.1078145826373587</c:v>
                </c:pt>
                <c:pt idx="638">
                  <c:v>1.1078145826373587</c:v>
                </c:pt>
                <c:pt idx="639">
                  <c:v>1.1082024728973883</c:v>
                </c:pt>
                <c:pt idx="640">
                  <c:v>1.1080085277673821</c:v>
                </c:pt>
                <c:pt idx="641">
                  <c:v>1.1082024728973883</c:v>
                </c:pt>
                <c:pt idx="642">
                  <c:v>1.1084449043099134</c:v>
                </c:pt>
                <c:pt idx="643">
                  <c:v>1.1084933905924148</c:v>
                </c:pt>
                <c:pt idx="644">
                  <c:v>1.1087358220049226</c:v>
                </c:pt>
                <c:pt idx="645">
                  <c:v>1.1081539866148868</c:v>
                </c:pt>
                <c:pt idx="646">
                  <c:v>1.1085418768749165</c:v>
                </c:pt>
                <c:pt idx="647">
                  <c:v>1.1087843082874242</c:v>
                </c:pt>
                <c:pt idx="648">
                  <c:v>1.1087358220049226</c:v>
                </c:pt>
                <c:pt idx="649">
                  <c:v>1.1085903631574179</c:v>
                </c:pt>
                <c:pt idx="650">
                  <c:v>1.1087358220049226</c:v>
                </c:pt>
                <c:pt idx="651">
                  <c:v>1.1093176573949584</c:v>
                </c:pt>
                <c:pt idx="652">
                  <c:v>1.1087358220049226</c:v>
                </c:pt>
                <c:pt idx="653">
                  <c:v>1.1090752259824508</c:v>
                </c:pt>
                <c:pt idx="654">
                  <c:v>1.1091721985474539</c:v>
                </c:pt>
                <c:pt idx="655">
                  <c:v>1.1091721985474539</c:v>
                </c:pt>
                <c:pt idx="656">
                  <c:v>1.1090267396999491</c:v>
                </c:pt>
                <c:pt idx="657">
                  <c:v>1.1094146299599787</c:v>
                </c:pt>
                <c:pt idx="658">
                  <c:v>1.1094146299599787</c:v>
                </c:pt>
                <c:pt idx="659">
                  <c:v>1.1093661436774773</c:v>
                </c:pt>
                <c:pt idx="660">
                  <c:v>1.1094631162424804</c:v>
                </c:pt>
                <c:pt idx="661">
                  <c:v>1.110287383045041</c:v>
                </c:pt>
                <c:pt idx="662">
                  <c:v>1.1093176573949584</c:v>
                </c:pt>
                <c:pt idx="663">
                  <c:v>1.1095600888074835</c:v>
                </c:pt>
                <c:pt idx="664">
                  <c:v>1.1102388967625396</c:v>
                </c:pt>
                <c:pt idx="665">
                  <c:v>1.1095600888074835</c:v>
                </c:pt>
                <c:pt idx="666">
                  <c:v>1.1102388967625396</c:v>
                </c:pt>
                <c:pt idx="667">
                  <c:v>1.1103358693275427</c:v>
                </c:pt>
                <c:pt idx="668">
                  <c:v>1.1103843556100441</c:v>
                </c:pt>
                <c:pt idx="669">
                  <c:v>1.1103843556100441</c:v>
                </c:pt>
                <c:pt idx="670">
                  <c:v>1.1107237595875723</c:v>
                </c:pt>
                <c:pt idx="671">
                  <c:v>1.110869218435077</c:v>
                </c:pt>
                <c:pt idx="672">
                  <c:v>1.1108207321525754</c:v>
                </c:pt>
                <c:pt idx="673">
                  <c:v>1.110869218435077</c:v>
                </c:pt>
                <c:pt idx="674">
                  <c:v>1.1104328418925458</c:v>
                </c:pt>
                <c:pt idx="675">
                  <c:v>1.1108207321525754</c:v>
                </c:pt>
                <c:pt idx="676">
                  <c:v>1.1109177047175784</c:v>
                </c:pt>
                <c:pt idx="677">
                  <c:v>1.1108207321525754</c:v>
                </c:pt>
                <c:pt idx="678">
                  <c:v>1.1109661910000801</c:v>
                </c:pt>
                <c:pt idx="679">
                  <c:v>1.1109661910000801</c:v>
                </c:pt>
                <c:pt idx="680">
                  <c:v>1.1112571086951066</c:v>
                </c:pt>
                <c:pt idx="681">
                  <c:v>1.1109661910000801</c:v>
                </c:pt>
                <c:pt idx="682">
                  <c:v>1.1112571086951066</c:v>
                </c:pt>
                <c:pt idx="683">
                  <c:v>1.1114510538251128</c:v>
                </c:pt>
                <c:pt idx="684">
                  <c:v>1.1112571086951066</c:v>
                </c:pt>
                <c:pt idx="685">
                  <c:v>1.1119359166501455</c:v>
                </c:pt>
                <c:pt idx="686">
                  <c:v>1.1117904578026407</c:v>
                </c:pt>
                <c:pt idx="687">
                  <c:v>1.1117419715201393</c:v>
                </c:pt>
                <c:pt idx="688">
                  <c:v>1.1121783480626706</c:v>
                </c:pt>
                <c:pt idx="689">
                  <c:v>1.111887430367644</c:v>
                </c:pt>
                <c:pt idx="690">
                  <c:v>1.1121298617801689</c:v>
                </c:pt>
                <c:pt idx="691">
                  <c:v>1.112226834345172</c:v>
                </c:pt>
                <c:pt idx="692">
                  <c:v>1.1121298617801689</c:v>
                </c:pt>
                <c:pt idx="693">
                  <c:v>1.1119359166501455</c:v>
                </c:pt>
                <c:pt idx="694">
                  <c:v>1.1124692657576798</c:v>
                </c:pt>
                <c:pt idx="695">
                  <c:v>1.1125662383227002</c:v>
                </c:pt>
                <c:pt idx="696">
                  <c:v>1.1122753206276736</c:v>
                </c:pt>
                <c:pt idx="697">
                  <c:v>1.1124692657576798</c:v>
                </c:pt>
                <c:pt idx="698">
                  <c:v>1.1126632108877033</c:v>
                </c:pt>
                <c:pt idx="699">
                  <c:v>1.1124692657576798</c:v>
                </c:pt>
                <c:pt idx="700">
                  <c:v>1.1123238069101751</c:v>
                </c:pt>
                <c:pt idx="701">
                  <c:v>1.1127116971702047</c:v>
                </c:pt>
                <c:pt idx="702">
                  <c:v>1.1130995874302343</c:v>
                </c:pt>
                <c:pt idx="703">
                  <c:v>1.1131965599952374</c:v>
                </c:pt>
                <c:pt idx="704">
                  <c:v>1.1127601834527063</c:v>
                </c:pt>
                <c:pt idx="705">
                  <c:v>1.1133905051252437</c:v>
                </c:pt>
                <c:pt idx="706">
                  <c:v>1.1136814228202703</c:v>
                </c:pt>
                <c:pt idx="707">
                  <c:v>1.1134874776902639</c:v>
                </c:pt>
                <c:pt idx="708">
                  <c:v>1.1136814228202703</c:v>
                </c:pt>
                <c:pt idx="709">
                  <c:v>1.1135844502552672</c:v>
                </c:pt>
                <c:pt idx="710">
                  <c:v>1.1131965599952374</c:v>
                </c:pt>
                <c:pt idx="711">
                  <c:v>1.1137783953852733</c:v>
                </c:pt>
                <c:pt idx="712">
                  <c:v>1.113245046277739</c:v>
                </c:pt>
                <c:pt idx="713">
                  <c:v>1.1136329365377686</c:v>
                </c:pt>
                <c:pt idx="714">
                  <c:v>1.1139238542327952</c:v>
                </c:pt>
                <c:pt idx="715">
                  <c:v>1.1141177993628013</c:v>
                </c:pt>
                <c:pt idx="716">
                  <c:v>1.114166285645303</c:v>
                </c:pt>
                <c:pt idx="717">
                  <c:v>1.1139238542327952</c:v>
                </c:pt>
                <c:pt idx="718">
                  <c:v>1.1140208267977982</c:v>
                </c:pt>
                <c:pt idx="719">
                  <c:v>1.114602662187834</c:v>
                </c:pt>
                <c:pt idx="720">
                  <c:v>1.114263258210306</c:v>
                </c:pt>
                <c:pt idx="721">
                  <c:v>1.1147481210353387</c:v>
                </c:pt>
                <c:pt idx="722">
                  <c:v>1.1143117444928077</c:v>
                </c:pt>
                <c:pt idx="723">
                  <c:v>1.1146996347528373</c:v>
                </c:pt>
                <c:pt idx="724">
                  <c:v>1.1146511484703356</c:v>
                </c:pt>
                <c:pt idx="725">
                  <c:v>1.1150875250128669</c:v>
                </c:pt>
                <c:pt idx="726">
                  <c:v>1.1153784427078934</c:v>
                </c:pt>
                <c:pt idx="727">
                  <c:v>1.1152329838603714</c:v>
                </c:pt>
                <c:pt idx="728">
                  <c:v>1.1150875250128669</c:v>
                </c:pt>
                <c:pt idx="729">
                  <c:v>1.115620874120401</c:v>
                </c:pt>
                <c:pt idx="730">
                  <c:v>1.1151360112953683</c:v>
                </c:pt>
                <c:pt idx="731">
                  <c:v>1.1158148192504245</c:v>
                </c:pt>
                <c:pt idx="732">
                  <c:v>1.1152814701428901</c:v>
                </c:pt>
                <c:pt idx="733">
                  <c:v>1.1152814701428901</c:v>
                </c:pt>
                <c:pt idx="734">
                  <c:v>1.1158148192504245</c:v>
                </c:pt>
                <c:pt idx="735">
                  <c:v>1.1158148192504245</c:v>
                </c:pt>
                <c:pt idx="736">
                  <c:v>1.1156693604029027</c:v>
                </c:pt>
                <c:pt idx="737">
                  <c:v>1.115620874120401</c:v>
                </c:pt>
                <c:pt idx="738">
                  <c:v>1.1159117918154275</c:v>
                </c:pt>
                <c:pt idx="739">
                  <c:v>1.1158148192504245</c:v>
                </c:pt>
                <c:pt idx="740">
                  <c:v>1.1159602780979292</c:v>
                </c:pt>
                <c:pt idx="741">
                  <c:v>1.1163481683579588</c:v>
                </c:pt>
                <c:pt idx="742">
                  <c:v>1.1163481683579588</c:v>
                </c:pt>
                <c:pt idx="743">
                  <c:v>1.1169300037479946</c:v>
                </c:pt>
                <c:pt idx="744">
                  <c:v>1.1164451409229619</c:v>
                </c:pt>
                <c:pt idx="745">
                  <c:v>1.1167845449004901</c:v>
                </c:pt>
                <c:pt idx="746">
                  <c:v>1.1166875723354868</c:v>
                </c:pt>
                <c:pt idx="747">
                  <c:v>1.1169300037479946</c:v>
                </c:pt>
                <c:pt idx="748">
                  <c:v>1.1167360586179884</c:v>
                </c:pt>
                <c:pt idx="749">
                  <c:v>1.1162996820754572</c:v>
                </c:pt>
                <c:pt idx="750">
                  <c:v>1.1166390860529853</c:v>
                </c:pt>
                <c:pt idx="751">
                  <c:v>1.1168815174654931</c:v>
                </c:pt>
                <c:pt idx="752">
                  <c:v>1.117123948878018</c:v>
                </c:pt>
                <c:pt idx="753">
                  <c:v>1.1169300037479946</c:v>
                </c:pt>
                <c:pt idx="754">
                  <c:v>1.1173178940080242</c:v>
                </c:pt>
                <c:pt idx="755">
                  <c:v>1.1173663802905258</c:v>
                </c:pt>
                <c:pt idx="756">
                  <c:v>1.1174633528555289</c:v>
                </c:pt>
                <c:pt idx="757">
                  <c:v>1.1172694077255227</c:v>
                </c:pt>
                <c:pt idx="758">
                  <c:v>1.1170754625955166</c:v>
                </c:pt>
                <c:pt idx="759">
                  <c:v>1.1177057842680538</c:v>
                </c:pt>
                <c:pt idx="760">
                  <c:v>1.1172209214430211</c:v>
                </c:pt>
                <c:pt idx="761">
                  <c:v>1.1182391333755881</c:v>
                </c:pt>
                <c:pt idx="762">
                  <c:v>1.1176572979855524</c:v>
                </c:pt>
                <c:pt idx="763">
                  <c:v>1.1176572979855524</c:v>
                </c:pt>
                <c:pt idx="764">
                  <c:v>1.1179482156805616</c:v>
                </c:pt>
                <c:pt idx="765">
                  <c:v>1.1176572979855524</c:v>
                </c:pt>
                <c:pt idx="766">
                  <c:v>1.1186270236356177</c:v>
                </c:pt>
                <c:pt idx="767">
                  <c:v>1.1181906470930867</c:v>
                </c:pt>
                <c:pt idx="768">
                  <c:v>1.1178997293980601</c:v>
                </c:pt>
                <c:pt idx="769">
                  <c:v>1.1187724824831224</c:v>
                </c:pt>
                <c:pt idx="770">
                  <c:v>1.1177057842680538</c:v>
                </c:pt>
                <c:pt idx="771">
                  <c:v>1.1183361059405912</c:v>
                </c:pt>
                <c:pt idx="772">
                  <c:v>1.1189179413306443</c:v>
                </c:pt>
                <c:pt idx="773">
                  <c:v>1.1187239962006208</c:v>
                </c:pt>
                <c:pt idx="774">
                  <c:v>1.1185300510706147</c:v>
                </c:pt>
                <c:pt idx="775">
                  <c:v>1.1190149138956473</c:v>
                </c:pt>
                <c:pt idx="776">
                  <c:v>1.1187239962006208</c:v>
                </c:pt>
                <c:pt idx="777">
                  <c:v>1.1191118864606504</c:v>
                </c:pt>
                <c:pt idx="778">
                  <c:v>1.1191603727431521</c:v>
                </c:pt>
                <c:pt idx="779">
                  <c:v>1.1192573453081551</c:v>
                </c:pt>
                <c:pt idx="780">
                  <c:v>1.1193543178731755</c:v>
                </c:pt>
                <c:pt idx="781">
                  <c:v>1.1196452355681847</c:v>
                </c:pt>
                <c:pt idx="782">
                  <c:v>1.1191118864606504</c:v>
                </c:pt>
                <c:pt idx="783">
                  <c:v>1.11949977672068</c:v>
                </c:pt>
                <c:pt idx="784">
                  <c:v>1.1194512904381786</c:v>
                </c:pt>
                <c:pt idx="785">
                  <c:v>1.1203240435232409</c:v>
                </c:pt>
                <c:pt idx="786">
                  <c:v>1.1197422081331878</c:v>
                </c:pt>
                <c:pt idx="787">
                  <c:v>1.1196937218506864</c:v>
                </c:pt>
                <c:pt idx="788">
                  <c:v>1.1200331258282143</c:v>
                </c:pt>
                <c:pt idx="789">
                  <c:v>1.1197906944157066</c:v>
                </c:pt>
                <c:pt idx="790">
                  <c:v>1.120421016088244</c:v>
                </c:pt>
                <c:pt idx="791">
                  <c:v>1.1203240435232409</c:v>
                </c:pt>
                <c:pt idx="792">
                  <c:v>1.120421016088244</c:v>
                </c:pt>
                <c:pt idx="793">
                  <c:v>1.1202270709582205</c:v>
                </c:pt>
                <c:pt idx="794">
                  <c:v>1.1203725298057425</c:v>
                </c:pt>
                <c:pt idx="795">
                  <c:v>1.1205664749357487</c:v>
                </c:pt>
                <c:pt idx="796">
                  <c:v>1.1203240435232409</c:v>
                </c:pt>
                <c:pt idx="797">
                  <c:v>1.1203725298057425</c:v>
                </c:pt>
                <c:pt idx="798">
                  <c:v>1.1210513377607814</c:v>
                </c:pt>
                <c:pt idx="799">
                  <c:v>1.1216331731508344</c:v>
                </c:pt>
                <c:pt idx="800">
                  <c:v>1.1207119337832705</c:v>
                </c:pt>
                <c:pt idx="801">
                  <c:v>1.1211967966083032</c:v>
                </c:pt>
                <c:pt idx="802">
                  <c:v>1.1212452828908048</c:v>
                </c:pt>
                <c:pt idx="803">
                  <c:v>1.1210513377607814</c:v>
                </c:pt>
                <c:pt idx="804">
                  <c:v>1.1212452828908048</c:v>
                </c:pt>
                <c:pt idx="805">
                  <c:v>1.1210513377607814</c:v>
                </c:pt>
                <c:pt idx="806">
                  <c:v>1.1212937691733065</c:v>
                </c:pt>
                <c:pt idx="807">
                  <c:v>1.1212452828908048</c:v>
                </c:pt>
                <c:pt idx="808">
                  <c:v>1.121536200585814</c:v>
                </c:pt>
                <c:pt idx="809">
                  <c:v>1.1214877143033126</c:v>
                </c:pt>
                <c:pt idx="810">
                  <c:v>1.1218271182808406</c:v>
                </c:pt>
                <c:pt idx="811">
                  <c:v>1.1218271182808406</c:v>
                </c:pt>
                <c:pt idx="812">
                  <c:v>1.1217301457158375</c:v>
                </c:pt>
                <c:pt idx="813">
                  <c:v>1.122021063410847</c:v>
                </c:pt>
                <c:pt idx="814">
                  <c:v>1.1220695496933657</c:v>
                </c:pt>
                <c:pt idx="815">
                  <c:v>1.1218271182808406</c:v>
                </c:pt>
                <c:pt idx="816">
                  <c:v>1.1225544125183984</c:v>
                </c:pt>
                <c:pt idx="817">
                  <c:v>1.1225544125183984</c:v>
                </c:pt>
                <c:pt idx="818">
                  <c:v>1.1221665222583688</c:v>
                </c:pt>
                <c:pt idx="819">
                  <c:v>1.1220695496933657</c:v>
                </c:pt>
                <c:pt idx="820">
                  <c:v>1.1223604673883749</c:v>
                </c:pt>
                <c:pt idx="821">
                  <c:v>1.1226998713659031</c:v>
                </c:pt>
                <c:pt idx="822">
                  <c:v>1.1227968439309062</c:v>
                </c:pt>
                <c:pt idx="823">
                  <c:v>1.1226028988008998</c:v>
                </c:pt>
                <c:pt idx="824">
                  <c:v>1.1226998713659031</c:v>
                </c:pt>
                <c:pt idx="825">
                  <c:v>1.1228938164959092</c:v>
                </c:pt>
                <c:pt idx="826">
                  <c:v>1.1222634948233718</c:v>
                </c:pt>
                <c:pt idx="827">
                  <c:v>1.1229423027784107</c:v>
                </c:pt>
                <c:pt idx="828">
                  <c:v>1.1226998713659031</c:v>
                </c:pt>
                <c:pt idx="829">
                  <c:v>1.1231362479084341</c:v>
                </c:pt>
                <c:pt idx="830">
                  <c:v>1.1232817067559389</c:v>
                </c:pt>
                <c:pt idx="831">
                  <c:v>1.1232817067559389</c:v>
                </c:pt>
                <c:pt idx="832">
                  <c:v>1.1233786793209419</c:v>
                </c:pt>
                <c:pt idx="833">
                  <c:v>1.1232817067559389</c:v>
                </c:pt>
                <c:pt idx="834">
                  <c:v>1.1236211107334668</c:v>
                </c:pt>
                <c:pt idx="835">
                  <c:v>1.1235726244509654</c:v>
                </c:pt>
                <c:pt idx="836">
                  <c:v>1.1235726244509654</c:v>
                </c:pt>
                <c:pt idx="837">
                  <c:v>1.1232817067559389</c:v>
                </c:pt>
                <c:pt idx="838">
                  <c:v>1.1242514324060042</c:v>
                </c:pt>
                <c:pt idx="839">
                  <c:v>1.1235726244509654</c:v>
                </c:pt>
                <c:pt idx="840">
                  <c:v>1.1241059735584997</c:v>
                </c:pt>
                <c:pt idx="841">
                  <c:v>1.1245908363835324</c:v>
                </c:pt>
                <c:pt idx="842">
                  <c:v>1.1240574872759981</c:v>
                </c:pt>
                <c:pt idx="843">
                  <c:v>1.1242514324060042</c:v>
                </c:pt>
                <c:pt idx="844">
                  <c:v>1.1243968912535263</c:v>
                </c:pt>
                <c:pt idx="845">
                  <c:v>1.1240574872759981</c:v>
                </c:pt>
                <c:pt idx="846">
                  <c:v>1.1244453775360277</c:v>
                </c:pt>
                <c:pt idx="847">
                  <c:v>1.1250272129260634</c:v>
                </c:pt>
                <c:pt idx="848">
                  <c:v>1.1245908363835324</c:v>
                </c:pt>
                <c:pt idx="849">
                  <c:v>1.1247847815135386</c:v>
                </c:pt>
                <c:pt idx="850">
                  <c:v>1.1247362952310369</c:v>
                </c:pt>
                <c:pt idx="851">
                  <c:v>1.1248817540785589</c:v>
                </c:pt>
                <c:pt idx="852">
                  <c:v>1.1252211580560698</c:v>
                </c:pt>
                <c:pt idx="853">
                  <c:v>1.124978726643562</c:v>
                </c:pt>
                <c:pt idx="854">
                  <c:v>1.1248332677960573</c:v>
                </c:pt>
                <c:pt idx="855">
                  <c:v>1.1247847815135386</c:v>
                </c:pt>
                <c:pt idx="856">
                  <c:v>1.1247362952310369</c:v>
                </c:pt>
                <c:pt idx="857">
                  <c:v>1.12531813062109</c:v>
                </c:pt>
                <c:pt idx="858">
                  <c:v>1.1251726717735682</c:v>
                </c:pt>
                <c:pt idx="859">
                  <c:v>1.1248817540785589</c:v>
                </c:pt>
                <c:pt idx="860">
                  <c:v>1.1258029934461229</c:v>
                </c:pt>
                <c:pt idx="861">
                  <c:v>1.1255605620335978</c:v>
                </c:pt>
                <c:pt idx="862">
                  <c:v>1.1261908837061525</c:v>
                </c:pt>
                <c:pt idx="863">
                  <c:v>1.1255120757510964</c:v>
                </c:pt>
                <c:pt idx="864">
                  <c:v>1.1256575345986009</c:v>
                </c:pt>
                <c:pt idx="865">
                  <c:v>1.1255120757510964</c:v>
                </c:pt>
                <c:pt idx="866">
                  <c:v>1.125899966011126</c:v>
                </c:pt>
                <c:pt idx="867">
                  <c:v>1.1258514797286243</c:v>
                </c:pt>
                <c:pt idx="868">
                  <c:v>1.1260939111411321</c:v>
                </c:pt>
                <c:pt idx="869">
                  <c:v>1.125996938576129</c:v>
                </c:pt>
                <c:pt idx="870">
                  <c:v>1.1262878562711556</c:v>
                </c:pt>
                <c:pt idx="871">
                  <c:v>1.1262878562711556</c:v>
                </c:pt>
                <c:pt idx="872">
                  <c:v>1.1264333151186601</c:v>
                </c:pt>
                <c:pt idx="873">
                  <c:v>1.1269666642261944</c:v>
                </c:pt>
                <c:pt idx="874">
                  <c:v>1.126918177943693</c:v>
                </c:pt>
                <c:pt idx="875">
                  <c:v>1.1271121230737162</c:v>
                </c:pt>
                <c:pt idx="876">
                  <c:v>1.1266757465311852</c:v>
                </c:pt>
                <c:pt idx="877">
                  <c:v>1.1268696916611913</c:v>
                </c:pt>
                <c:pt idx="878">
                  <c:v>1.1268212053786897</c:v>
                </c:pt>
                <c:pt idx="879">
                  <c:v>1.1272090956387195</c:v>
                </c:pt>
                <c:pt idx="880">
                  <c:v>1.1270636367911975</c:v>
                </c:pt>
                <c:pt idx="881">
                  <c:v>1.1272090956387195</c:v>
                </c:pt>
                <c:pt idx="882">
                  <c:v>1.1268696916611913</c:v>
                </c:pt>
                <c:pt idx="883">
                  <c:v>1.1272090956387195</c:v>
                </c:pt>
                <c:pt idx="884">
                  <c:v>1.1272090956387195</c:v>
                </c:pt>
                <c:pt idx="885">
                  <c:v>1.1271121230737162</c:v>
                </c:pt>
                <c:pt idx="886">
                  <c:v>1.1275484996162475</c:v>
                </c:pt>
                <c:pt idx="887">
                  <c:v>1.12793638987626</c:v>
                </c:pt>
                <c:pt idx="888">
                  <c:v>1.1275484996162475</c:v>
                </c:pt>
                <c:pt idx="889">
                  <c:v>1.127354554486224</c:v>
                </c:pt>
                <c:pt idx="890">
                  <c:v>1.1278394173112567</c:v>
                </c:pt>
                <c:pt idx="891">
                  <c:v>1.1274030407687257</c:v>
                </c:pt>
                <c:pt idx="892">
                  <c:v>1.1279848761587787</c:v>
                </c:pt>
                <c:pt idx="893">
                  <c:v>1.1280333624412802</c:v>
                </c:pt>
                <c:pt idx="894">
                  <c:v>1.1282273075712863</c:v>
                </c:pt>
                <c:pt idx="895">
                  <c:v>1.1282273075712863</c:v>
                </c:pt>
                <c:pt idx="896">
                  <c:v>1.1275969858987491</c:v>
                </c:pt>
                <c:pt idx="897">
                  <c:v>1.1281303350062832</c:v>
                </c:pt>
                <c:pt idx="898">
                  <c:v>1.1279848761587787</c:v>
                </c:pt>
                <c:pt idx="899">
                  <c:v>1.1281788212887849</c:v>
                </c:pt>
                <c:pt idx="900">
                  <c:v>1.1286151978313161</c:v>
                </c:pt>
                <c:pt idx="901">
                  <c:v>1.1288576292438237</c:v>
                </c:pt>
                <c:pt idx="902">
                  <c:v>1.1281788212887849</c:v>
                </c:pt>
                <c:pt idx="903">
                  <c:v>1.1288091429613223</c:v>
                </c:pt>
                <c:pt idx="904">
                  <c:v>1.1287606566788206</c:v>
                </c:pt>
                <c:pt idx="905">
                  <c:v>1.129294005786355</c:v>
                </c:pt>
                <c:pt idx="906">
                  <c:v>1.129294005786355</c:v>
                </c:pt>
                <c:pt idx="907">
                  <c:v>1.1290515743738472</c:v>
                </c:pt>
                <c:pt idx="908">
                  <c:v>1.1291485469388503</c:v>
                </c:pt>
                <c:pt idx="909">
                  <c:v>1.1291970332213519</c:v>
                </c:pt>
                <c:pt idx="910">
                  <c:v>1.1295364371988799</c:v>
                </c:pt>
                <c:pt idx="911">
                  <c:v>1.1291970332213519</c:v>
                </c:pt>
                <c:pt idx="912">
                  <c:v>1.1289546018088441</c:v>
                </c:pt>
                <c:pt idx="913">
                  <c:v>1.1294879509163784</c:v>
                </c:pt>
                <c:pt idx="914">
                  <c:v>1.1298273548939064</c:v>
                </c:pt>
                <c:pt idx="915">
                  <c:v>1.1300697863064142</c:v>
                </c:pt>
                <c:pt idx="916">
                  <c:v>1.1297303823288862</c:v>
                </c:pt>
                <c:pt idx="917">
                  <c:v>1.1295364371988799</c:v>
                </c:pt>
                <c:pt idx="918">
                  <c:v>1.1292455195038533</c:v>
                </c:pt>
                <c:pt idx="919">
                  <c:v>1.1306516216964499</c:v>
                </c:pt>
                <c:pt idx="920">
                  <c:v>1.1299728137414111</c:v>
                </c:pt>
                <c:pt idx="921">
                  <c:v>1.1295849234813815</c:v>
                </c:pt>
                <c:pt idx="922">
                  <c:v>1.1302152451539189</c:v>
                </c:pt>
                <c:pt idx="923">
                  <c:v>1.1305061628489455</c:v>
                </c:pt>
                <c:pt idx="924">
                  <c:v>1.1305061628489455</c:v>
                </c:pt>
                <c:pt idx="925">
                  <c:v>1.1306031354139485</c:v>
                </c:pt>
                <c:pt idx="926">
                  <c:v>1.1305061628489455</c:v>
                </c:pt>
                <c:pt idx="927">
                  <c:v>1.1307485942614703</c:v>
                </c:pt>
                <c:pt idx="928">
                  <c:v>1.1309910256739781</c:v>
                </c:pt>
                <c:pt idx="929">
                  <c:v>1.1306516216964499</c:v>
                </c:pt>
                <c:pt idx="930">
                  <c:v>1.1308940531089751</c:v>
                </c:pt>
                <c:pt idx="931">
                  <c:v>1.1308940531089751</c:v>
                </c:pt>
                <c:pt idx="932">
                  <c:v>1.1310879982389812</c:v>
                </c:pt>
                <c:pt idx="933">
                  <c:v>1.1311364845214829</c:v>
                </c:pt>
                <c:pt idx="934">
                  <c:v>1.1309910256739781</c:v>
                </c:pt>
                <c:pt idx="935">
                  <c:v>1.1312819433690047</c:v>
                </c:pt>
                <c:pt idx="936">
                  <c:v>1.1310395119564796</c:v>
                </c:pt>
                <c:pt idx="937">
                  <c:v>1.1313304296515061</c:v>
                </c:pt>
                <c:pt idx="938">
                  <c:v>1.1319607513240435</c:v>
                </c:pt>
                <c:pt idx="939">
                  <c:v>1.1319122650415421</c:v>
                </c:pt>
                <c:pt idx="940">
                  <c:v>1.1315243747815125</c:v>
                </c:pt>
                <c:pt idx="941">
                  <c:v>1.1318637787590404</c:v>
                </c:pt>
                <c:pt idx="942">
                  <c:v>1.1319607513240435</c:v>
                </c:pt>
                <c:pt idx="943">
                  <c:v>1.132154696454067</c:v>
                </c:pt>
                <c:pt idx="944">
                  <c:v>1.1323971278665748</c:v>
                </c:pt>
                <c:pt idx="945">
                  <c:v>1.1323486415840731</c:v>
                </c:pt>
                <c:pt idx="946">
                  <c:v>1.1323971278665748</c:v>
                </c:pt>
                <c:pt idx="947">
                  <c:v>1.13225166901907</c:v>
                </c:pt>
                <c:pt idx="948">
                  <c:v>1.1322031827365686</c:v>
                </c:pt>
                <c:pt idx="949">
                  <c:v>1.1323001553015717</c:v>
                </c:pt>
                <c:pt idx="950">
                  <c:v>1.1325910729965982</c:v>
                </c:pt>
                <c:pt idx="951">
                  <c:v>1.1326395592790997</c:v>
                </c:pt>
                <c:pt idx="952">
                  <c:v>1.1324941004315778</c:v>
                </c:pt>
                <c:pt idx="953">
                  <c:v>1.133172908386634</c:v>
                </c:pt>
                <c:pt idx="954">
                  <c:v>1.1329304769741091</c:v>
                </c:pt>
                <c:pt idx="955">
                  <c:v>1.1331244221041323</c:v>
                </c:pt>
                <c:pt idx="956">
                  <c:v>1.133172908386634</c:v>
                </c:pt>
                <c:pt idx="957">
                  <c:v>1.1332213946691356</c:v>
                </c:pt>
                <c:pt idx="958">
                  <c:v>1.1333183672341387</c:v>
                </c:pt>
                <c:pt idx="959">
                  <c:v>1.1335123123641622</c:v>
                </c:pt>
                <c:pt idx="960">
                  <c:v>1.1334153397991418</c:v>
                </c:pt>
                <c:pt idx="961">
                  <c:v>1.1336092849291652</c:v>
                </c:pt>
                <c:pt idx="962">
                  <c:v>1.1332213946691356</c:v>
                </c:pt>
                <c:pt idx="963">
                  <c:v>1.1337062574941683</c:v>
                </c:pt>
                <c:pt idx="964">
                  <c:v>1.1337547437766697</c:v>
                </c:pt>
                <c:pt idx="965">
                  <c:v>1.1336092849291652</c:v>
                </c:pt>
                <c:pt idx="966">
                  <c:v>1.1338517163416728</c:v>
                </c:pt>
                <c:pt idx="967">
                  <c:v>1.1341426340366993</c:v>
                </c:pt>
                <c:pt idx="968">
                  <c:v>1.1339486889066932</c:v>
                </c:pt>
                <c:pt idx="969">
                  <c:v>1.1339971751891949</c:v>
                </c:pt>
                <c:pt idx="970">
                  <c:v>1.1342396066017026</c:v>
                </c:pt>
                <c:pt idx="971">
                  <c:v>1.1337547437766697</c:v>
                </c:pt>
                <c:pt idx="972">
                  <c:v>1.1346274968617323</c:v>
                </c:pt>
                <c:pt idx="973">
                  <c:v>1.1345305242967292</c:v>
                </c:pt>
                <c:pt idx="974">
                  <c:v>1.1346274968617323</c:v>
                </c:pt>
                <c:pt idx="975">
                  <c:v>1.1347244694267353</c:v>
                </c:pt>
                <c:pt idx="976">
                  <c:v>1.1339971751891949</c:v>
                </c:pt>
                <c:pt idx="977">
                  <c:v>1.1345790105792306</c:v>
                </c:pt>
                <c:pt idx="978">
                  <c:v>1.1348699282742571</c:v>
                </c:pt>
                <c:pt idx="979">
                  <c:v>1.1347244694267353</c:v>
                </c:pt>
                <c:pt idx="980">
                  <c:v>1.1348699282742571</c:v>
                </c:pt>
                <c:pt idx="981">
                  <c:v>1.1353063048167884</c:v>
                </c:pt>
                <c:pt idx="982">
                  <c:v>1.1354032773817915</c:v>
                </c:pt>
                <c:pt idx="983">
                  <c:v>1.1354032773817915</c:v>
                </c:pt>
                <c:pt idx="984">
                  <c:v>1.1349669008392602</c:v>
                </c:pt>
                <c:pt idx="985">
                  <c:v>1.1355972225117976</c:v>
                </c:pt>
                <c:pt idx="986">
                  <c:v>1.1354517636642929</c:v>
                </c:pt>
                <c:pt idx="987">
                  <c:v>1.1354517636642929</c:v>
                </c:pt>
                <c:pt idx="988">
                  <c:v>1.1350153871217619</c:v>
                </c:pt>
                <c:pt idx="989">
                  <c:v>1.135548736229296</c:v>
                </c:pt>
                <c:pt idx="990">
                  <c:v>1.1359366264893258</c:v>
                </c:pt>
                <c:pt idx="991">
                  <c:v>1.1357426813593194</c:v>
                </c:pt>
                <c:pt idx="992">
                  <c:v>1.1357911676418211</c:v>
                </c:pt>
                <c:pt idx="993">
                  <c:v>1.1361790579018507</c:v>
                </c:pt>
                <c:pt idx="994">
                  <c:v>1.1359366264893258</c:v>
                </c:pt>
                <c:pt idx="995">
                  <c:v>1.1363730030318568</c:v>
                </c:pt>
                <c:pt idx="996">
                  <c:v>1.1363730030318568</c:v>
                </c:pt>
                <c:pt idx="997">
                  <c:v>1.1358881402068242</c:v>
                </c:pt>
                <c:pt idx="998">
                  <c:v>1.1359366264893258</c:v>
                </c:pt>
                <c:pt idx="999">
                  <c:v>1.1361790579018507</c:v>
                </c:pt>
                <c:pt idx="1000">
                  <c:v>1.1362275441843521</c:v>
                </c:pt>
                <c:pt idx="1001">
                  <c:v>1.1363245167493554</c:v>
                </c:pt>
                <c:pt idx="1002">
                  <c:v>1.1367608932918865</c:v>
                </c:pt>
                <c:pt idx="1003">
                  <c:v>1.1366639207268834</c:v>
                </c:pt>
                <c:pt idx="1004">
                  <c:v>1.1364214893143585</c:v>
                </c:pt>
                <c:pt idx="1005">
                  <c:v>1.1370518109868959</c:v>
                </c:pt>
                <c:pt idx="1006">
                  <c:v>1.1366154344443646</c:v>
                </c:pt>
                <c:pt idx="1007">
                  <c:v>1.1370033247043942</c:v>
                </c:pt>
                <c:pt idx="1008">
                  <c:v>1.136566948161863</c:v>
                </c:pt>
                <c:pt idx="1009">
                  <c:v>1.1376336463769487</c:v>
                </c:pt>
                <c:pt idx="1010">
                  <c:v>1.1369548384218926</c:v>
                </c:pt>
                <c:pt idx="1011">
                  <c:v>1.1376336463769487</c:v>
                </c:pt>
                <c:pt idx="1012">
                  <c:v>1.1376821326594504</c:v>
                </c:pt>
                <c:pt idx="1013">
                  <c:v>1.1375851600944473</c:v>
                </c:pt>
                <c:pt idx="1014">
                  <c:v>1.1373912149644239</c:v>
                </c:pt>
                <c:pt idx="1015">
                  <c:v>1.1371487835519161</c:v>
                </c:pt>
                <c:pt idx="1016">
                  <c:v>1.1374881875294269</c:v>
                </c:pt>
                <c:pt idx="1017">
                  <c:v>1.1378760777894565</c:v>
                </c:pt>
                <c:pt idx="1018">
                  <c:v>1.1371002972694146</c:v>
                </c:pt>
                <c:pt idx="1019">
                  <c:v>1.1375366738119457</c:v>
                </c:pt>
                <c:pt idx="1020">
                  <c:v>1.1377791052244535</c:v>
                </c:pt>
                <c:pt idx="1021">
                  <c:v>1.1376336463769487</c:v>
                </c:pt>
                <c:pt idx="1022">
                  <c:v>1.1374397012469255</c:v>
                </c:pt>
                <c:pt idx="1023">
                  <c:v>1.1379245640719582</c:v>
                </c:pt>
                <c:pt idx="1024">
                  <c:v>1.1377791052244535</c:v>
                </c:pt>
                <c:pt idx="1025">
                  <c:v>1.137730618941952</c:v>
                </c:pt>
                <c:pt idx="1026">
                  <c:v>1.1383609406144892</c:v>
                </c:pt>
                <c:pt idx="1027">
                  <c:v>1.1381185092019817</c:v>
                </c:pt>
                <c:pt idx="1028">
                  <c:v>1.1379245640719582</c:v>
                </c:pt>
                <c:pt idx="1029">
                  <c:v>1.1379245640719582</c:v>
                </c:pt>
                <c:pt idx="1030">
                  <c:v>1.1383609406144892</c:v>
                </c:pt>
                <c:pt idx="1031">
                  <c:v>1.139088234852047</c:v>
                </c:pt>
                <c:pt idx="1032">
                  <c:v>1.1382639680494862</c:v>
                </c:pt>
                <c:pt idx="1033">
                  <c:v>1.1385063994620113</c:v>
                </c:pt>
                <c:pt idx="1034">
                  <c:v>1.1385063994620113</c:v>
                </c:pt>
                <c:pt idx="1035">
                  <c:v>1.1392821799820532</c:v>
                </c:pt>
                <c:pt idx="1036">
                  <c:v>1.1391852074170501</c:v>
                </c:pt>
                <c:pt idx="1037">
                  <c:v>1.1392336936995517</c:v>
                </c:pt>
                <c:pt idx="1038">
                  <c:v>1.1396700702420828</c:v>
                </c:pt>
                <c:pt idx="1039">
                  <c:v>1.1389912622870439</c:v>
                </c:pt>
                <c:pt idx="1040">
                  <c:v>1.1392336936995517</c:v>
                </c:pt>
                <c:pt idx="1041">
                  <c:v>1.1393791525470736</c:v>
                </c:pt>
                <c:pt idx="1042">
                  <c:v>1.1395246113945783</c:v>
                </c:pt>
                <c:pt idx="1043">
                  <c:v>1.1390397485695454</c:v>
                </c:pt>
                <c:pt idx="1044">
                  <c:v>1.1396215839595814</c:v>
                </c:pt>
                <c:pt idx="1045">
                  <c:v>1.140009474219611</c:v>
                </c:pt>
                <c:pt idx="1046">
                  <c:v>1.1399609879371093</c:v>
                </c:pt>
                <c:pt idx="1047">
                  <c:v>1.1394276388295752</c:v>
                </c:pt>
                <c:pt idx="1048">
                  <c:v>1.1403973644796406</c:v>
                </c:pt>
                <c:pt idx="1049">
                  <c:v>1.1399125016546079</c:v>
                </c:pt>
                <c:pt idx="1050">
                  <c:v>1.1399609879371093</c:v>
                </c:pt>
                <c:pt idx="1051">
                  <c:v>1.140009474219611</c:v>
                </c:pt>
                <c:pt idx="1052">
                  <c:v>1.1402034193496171</c:v>
                </c:pt>
                <c:pt idx="1053">
                  <c:v>1.1403488781971389</c:v>
                </c:pt>
                <c:pt idx="1054">
                  <c:v>1.1397670428070859</c:v>
                </c:pt>
                <c:pt idx="1055">
                  <c:v>1.1406397958921484</c:v>
                </c:pt>
                <c:pt idx="1056">
                  <c:v>1.1413186038472045</c:v>
                </c:pt>
                <c:pt idx="1057">
                  <c:v>1.1403973644796406</c:v>
                </c:pt>
                <c:pt idx="1058">
                  <c:v>1.1407367684571685</c:v>
                </c:pt>
                <c:pt idx="1059">
                  <c:v>1.1401549330671157</c:v>
                </c:pt>
                <c:pt idx="1060">
                  <c:v>1.1407852547396702</c:v>
                </c:pt>
                <c:pt idx="1061">
                  <c:v>1.1409307135871749</c:v>
                </c:pt>
                <c:pt idx="1062">
                  <c:v>1.1412701175647029</c:v>
                </c:pt>
                <c:pt idx="1063">
                  <c:v>1.1409791998696763</c:v>
                </c:pt>
                <c:pt idx="1064">
                  <c:v>1.1414155764122076</c:v>
                </c:pt>
                <c:pt idx="1065">
                  <c:v>1.1411731449996825</c:v>
                </c:pt>
                <c:pt idx="1066">
                  <c:v>1.1411246587171811</c:v>
                </c:pt>
                <c:pt idx="1067">
                  <c:v>1.1413186038472045</c:v>
                </c:pt>
                <c:pt idx="1068">
                  <c:v>1.1413186038472045</c:v>
                </c:pt>
                <c:pt idx="1069">
                  <c:v>1.1415125489772107</c:v>
                </c:pt>
                <c:pt idx="1070">
                  <c:v>1.1419489255197419</c:v>
                </c:pt>
                <c:pt idx="1071">
                  <c:v>1.1420943843672637</c:v>
                </c:pt>
                <c:pt idx="1072">
                  <c:v>1.1419489255197419</c:v>
                </c:pt>
                <c:pt idx="1073">
                  <c:v>1.1422398432147685</c:v>
                </c:pt>
                <c:pt idx="1074">
                  <c:v>1.1418034666722372</c:v>
                </c:pt>
                <c:pt idx="1075">
                  <c:v>1.142045898084745</c:v>
                </c:pt>
                <c:pt idx="1076">
                  <c:v>1.1419974118022433</c:v>
                </c:pt>
                <c:pt idx="1077">
                  <c:v>1.1415610352597123</c:v>
                </c:pt>
                <c:pt idx="1078">
                  <c:v>1.1416580078247325</c:v>
                </c:pt>
                <c:pt idx="1079">
                  <c:v>1.1417064941072341</c:v>
                </c:pt>
                <c:pt idx="1080">
                  <c:v>1.1420943843672637</c:v>
                </c:pt>
                <c:pt idx="1081">
                  <c:v>1.1422883294972699</c:v>
                </c:pt>
                <c:pt idx="1082">
                  <c:v>1.1428216786048042</c:v>
                </c:pt>
                <c:pt idx="1083">
                  <c:v>1.1422398432147685</c:v>
                </c:pt>
                <c:pt idx="1084">
                  <c:v>1.1429671374523089</c:v>
                </c:pt>
                <c:pt idx="1085">
                  <c:v>1.142482274627276</c:v>
                </c:pt>
                <c:pt idx="1086">
                  <c:v>1.142385302062273</c:v>
                </c:pt>
                <c:pt idx="1087">
                  <c:v>1.1430156237348277</c:v>
                </c:pt>
                <c:pt idx="1088">
                  <c:v>1.1429671374523089</c:v>
                </c:pt>
                <c:pt idx="1089">
                  <c:v>1.1431610825823322</c:v>
                </c:pt>
                <c:pt idx="1090">
                  <c:v>1.1428216786048042</c:v>
                </c:pt>
                <c:pt idx="1091">
                  <c:v>1.1430156237348277</c:v>
                </c:pt>
                <c:pt idx="1092">
                  <c:v>1.1430641100173291</c:v>
                </c:pt>
                <c:pt idx="1093">
                  <c:v>1.1435974591248634</c:v>
                </c:pt>
                <c:pt idx="1094">
                  <c:v>1.1435974591248634</c:v>
                </c:pt>
                <c:pt idx="1095">
                  <c:v>1.1435004865598604</c:v>
                </c:pt>
                <c:pt idx="1096">
                  <c:v>1.143985349384893</c:v>
                </c:pt>
                <c:pt idx="1097">
                  <c:v>1.1440338356673947</c:v>
                </c:pt>
                <c:pt idx="1098">
                  <c:v>1.1437914042548696</c:v>
                </c:pt>
                <c:pt idx="1099">
                  <c:v>1.1438398905373712</c:v>
                </c:pt>
                <c:pt idx="1100">
                  <c:v>1.1442277807974008</c:v>
                </c:pt>
                <c:pt idx="1101">
                  <c:v>1.1439368631023914</c:v>
                </c:pt>
                <c:pt idx="1102">
                  <c:v>1.1441308082323978</c:v>
                </c:pt>
                <c:pt idx="1103">
                  <c:v>1.1443732396449227</c:v>
                </c:pt>
                <c:pt idx="1104">
                  <c:v>1.1441792945148992</c:v>
                </c:pt>
                <c:pt idx="1105">
                  <c:v>1.144906588752457</c:v>
                </c:pt>
                <c:pt idx="1106">
                  <c:v>1.1445671847749288</c:v>
                </c:pt>
                <c:pt idx="1107">
                  <c:v>1.1444217259274243</c:v>
                </c:pt>
                <c:pt idx="1108">
                  <c:v>1.1448096161874366</c:v>
                </c:pt>
                <c:pt idx="1109">
                  <c:v>1.1447126436224335</c:v>
                </c:pt>
                <c:pt idx="1110">
                  <c:v>1.1447611299049352</c:v>
                </c:pt>
                <c:pt idx="1111">
                  <c:v>1.1448581024699553</c:v>
                </c:pt>
                <c:pt idx="1112">
                  <c:v>1.1451975064474662</c:v>
                </c:pt>
                <c:pt idx="1113">
                  <c:v>1.1449550750349584</c:v>
                </c:pt>
                <c:pt idx="1114">
                  <c:v>1.145342965294988</c:v>
                </c:pt>
                <c:pt idx="1115">
                  <c:v>1.1451490201649648</c:v>
                </c:pt>
                <c:pt idx="1116">
                  <c:v>1.145342965294988</c:v>
                </c:pt>
                <c:pt idx="1117">
                  <c:v>1.1455369104249944</c:v>
                </c:pt>
                <c:pt idx="1118">
                  <c:v>1.1456823692724989</c:v>
                </c:pt>
                <c:pt idx="1119">
                  <c:v>1.1458763144025224</c:v>
                </c:pt>
                <c:pt idx="1120">
                  <c:v>1.145342965294988</c:v>
                </c:pt>
                <c:pt idx="1121">
                  <c:v>1.1457308555550179</c:v>
                </c:pt>
                <c:pt idx="1122">
                  <c:v>1.1459732869675254</c:v>
                </c:pt>
                <c:pt idx="1123">
                  <c:v>1.1460702595325285</c:v>
                </c:pt>
                <c:pt idx="1124">
                  <c:v>1.1458763144025224</c:v>
                </c:pt>
                <c:pt idx="1125">
                  <c:v>1.1461672320975318</c:v>
                </c:pt>
                <c:pt idx="1126">
                  <c:v>1.1459732869675254</c:v>
                </c:pt>
                <c:pt idx="1127">
                  <c:v>1.1462157183800505</c:v>
                </c:pt>
                <c:pt idx="1128">
                  <c:v>1.1460702595325285</c:v>
                </c:pt>
                <c:pt idx="1129">
                  <c:v>1.1461187458150301</c:v>
                </c:pt>
                <c:pt idx="1130">
                  <c:v>1.146264204662552</c:v>
                </c:pt>
                <c:pt idx="1131">
                  <c:v>1.1464581497925583</c:v>
                </c:pt>
                <c:pt idx="1132">
                  <c:v>1.1465551223575614</c:v>
                </c:pt>
                <c:pt idx="1133">
                  <c:v>1.146943012617591</c:v>
                </c:pt>
                <c:pt idx="1134">
                  <c:v>1.1467005812050832</c:v>
                </c:pt>
                <c:pt idx="1135">
                  <c:v>1.147282416595119</c:v>
                </c:pt>
                <c:pt idx="1136">
                  <c:v>1.1470884714650955</c:v>
                </c:pt>
                <c:pt idx="1137">
                  <c:v>1.1473309028776206</c:v>
                </c:pt>
                <c:pt idx="1138">
                  <c:v>1.1474278754426237</c:v>
                </c:pt>
                <c:pt idx="1139">
                  <c:v>1.1473309028776206</c:v>
                </c:pt>
                <c:pt idx="1140">
                  <c:v>1.1474278754426237</c:v>
                </c:pt>
                <c:pt idx="1141">
                  <c:v>1.1474278754426237</c:v>
                </c:pt>
                <c:pt idx="1142">
                  <c:v>1.1474278754426237</c:v>
                </c:pt>
                <c:pt idx="1143">
                  <c:v>1.1474278754426237</c:v>
                </c:pt>
                <c:pt idx="1144">
                  <c:v>1.1477672794201517</c:v>
                </c:pt>
                <c:pt idx="1145">
                  <c:v>1.1478157657026533</c:v>
                </c:pt>
                <c:pt idx="1146">
                  <c:v>1.1477187931376502</c:v>
                </c:pt>
                <c:pt idx="1147">
                  <c:v>1.1485915462227125</c:v>
                </c:pt>
                <c:pt idx="1148">
                  <c:v>1.147864251985155</c:v>
                </c:pt>
                <c:pt idx="1149">
                  <c:v>1.1477672794201517</c:v>
                </c:pt>
                <c:pt idx="1150">
                  <c:v>1.1482521422451846</c:v>
                </c:pt>
                <c:pt idx="1151">
                  <c:v>1.1482036559626829</c:v>
                </c:pt>
                <c:pt idx="1152">
                  <c:v>1.1488339776352203</c:v>
                </c:pt>
                <c:pt idx="1153">
                  <c:v>1.1485430599402111</c:v>
                </c:pt>
                <c:pt idx="1154">
                  <c:v>1.1489794364827421</c:v>
                </c:pt>
                <c:pt idx="1155">
                  <c:v>1.1482036559626829</c:v>
                </c:pt>
                <c:pt idx="1156">
                  <c:v>1.1490764090477452</c:v>
                </c:pt>
                <c:pt idx="1157">
                  <c:v>1.1490764090477452</c:v>
                </c:pt>
                <c:pt idx="1158">
                  <c:v>1.1491248953302469</c:v>
                </c:pt>
                <c:pt idx="1159">
                  <c:v>1.1488339776352203</c:v>
                </c:pt>
                <c:pt idx="1160">
                  <c:v>1.1497552170027843</c:v>
                </c:pt>
                <c:pt idx="1161">
                  <c:v>1.1489309502002407</c:v>
                </c:pt>
                <c:pt idx="1162">
                  <c:v>1.1494642993077748</c:v>
                </c:pt>
                <c:pt idx="1163">
                  <c:v>1.1491248953302469</c:v>
                </c:pt>
                <c:pt idx="1164">
                  <c:v>1.1495127855902765</c:v>
                </c:pt>
                <c:pt idx="1165">
                  <c:v>1.1492703541777516</c:v>
                </c:pt>
                <c:pt idx="1166">
                  <c:v>1.1497552170027843</c:v>
                </c:pt>
                <c:pt idx="1167">
                  <c:v>1.1495127855902765</c:v>
                </c:pt>
                <c:pt idx="1168">
                  <c:v>1.1497552170027843</c:v>
                </c:pt>
                <c:pt idx="1169">
                  <c:v>1.1495127855902765</c:v>
                </c:pt>
                <c:pt idx="1170">
                  <c:v>1.1501431072628139</c:v>
                </c:pt>
                <c:pt idx="1171">
                  <c:v>1.1495127855902765</c:v>
                </c:pt>
                <c:pt idx="1172">
                  <c:v>1.1504825112403418</c:v>
                </c:pt>
                <c:pt idx="1173">
                  <c:v>1.1501915935453153</c:v>
                </c:pt>
                <c:pt idx="1174">
                  <c:v>1.1498521895678044</c:v>
                </c:pt>
                <c:pt idx="1175">
                  <c:v>1.1501915935453153</c:v>
                </c:pt>
                <c:pt idx="1176">
                  <c:v>1.1506279700878466</c:v>
                </c:pt>
                <c:pt idx="1177">
                  <c:v>1.1505309975228435</c:v>
                </c:pt>
                <c:pt idx="1178">
                  <c:v>1.1506764563703482</c:v>
                </c:pt>
                <c:pt idx="1179">
                  <c:v>1.1503370523928373</c:v>
                </c:pt>
                <c:pt idx="1180">
                  <c:v>1.1511613191953809</c:v>
                </c:pt>
                <c:pt idx="1181">
                  <c:v>1.1504340249578404</c:v>
                </c:pt>
                <c:pt idx="1182">
                  <c:v>1.1507249426528496</c:v>
                </c:pt>
                <c:pt idx="1183">
                  <c:v>1.1508704015003715</c:v>
                </c:pt>
                <c:pt idx="1184">
                  <c:v>1.1508704015003715</c:v>
                </c:pt>
                <c:pt idx="1185">
                  <c:v>1.1510643466303778</c:v>
                </c:pt>
                <c:pt idx="1186">
                  <c:v>1.1513552643254044</c:v>
                </c:pt>
                <c:pt idx="1187">
                  <c:v>1.1516461820204309</c:v>
                </c:pt>
                <c:pt idx="1188">
                  <c:v>1.1518886134329385</c:v>
                </c:pt>
                <c:pt idx="1189">
                  <c:v>1.1515976957379119</c:v>
                </c:pt>
                <c:pt idx="1190">
                  <c:v>1.151743154585434</c:v>
                </c:pt>
                <c:pt idx="1191">
                  <c:v>1.1518886134329385</c:v>
                </c:pt>
                <c:pt idx="1192">
                  <c:v>1.151840127150437</c:v>
                </c:pt>
                <c:pt idx="1193">
                  <c:v>1.151743154585434</c:v>
                </c:pt>
                <c:pt idx="1194">
                  <c:v>1.151840127150437</c:v>
                </c:pt>
                <c:pt idx="1195">
                  <c:v>1.1519370997154401</c:v>
                </c:pt>
                <c:pt idx="1196">
                  <c:v>1.152179531127965</c:v>
                </c:pt>
                <c:pt idx="1197">
                  <c:v>1.1521310448454636</c:v>
                </c:pt>
                <c:pt idx="1198">
                  <c:v>1.1515976957379119</c:v>
                </c:pt>
                <c:pt idx="1199">
                  <c:v>1.1523734762579714</c:v>
                </c:pt>
                <c:pt idx="1200">
                  <c:v>1.152179531127965</c:v>
                </c:pt>
                <c:pt idx="1201">
                  <c:v>1.1522280174104667</c:v>
                </c:pt>
                <c:pt idx="1202">
                  <c:v>1.1522280174104667</c:v>
                </c:pt>
                <c:pt idx="1203">
                  <c:v>1.1522280174104667</c:v>
                </c:pt>
                <c:pt idx="1204">
                  <c:v>1.1522765036929681</c:v>
                </c:pt>
                <c:pt idx="1205">
                  <c:v>1.1528583390830041</c:v>
                </c:pt>
                <c:pt idx="1206">
                  <c:v>1.1528098528005024</c:v>
                </c:pt>
                <c:pt idx="1207">
                  <c:v>1.152761366518001</c:v>
                </c:pt>
                <c:pt idx="1208">
                  <c:v>1.1530037979305086</c:v>
                </c:pt>
                <c:pt idx="1209">
                  <c:v>1.1529553116480071</c:v>
                </c:pt>
                <c:pt idx="1210">
                  <c:v>1.1534401744730398</c:v>
                </c:pt>
                <c:pt idx="1211">
                  <c:v>1.1533432019080367</c:v>
                </c:pt>
                <c:pt idx="1212">
                  <c:v>1.1534401744730398</c:v>
                </c:pt>
                <c:pt idx="1213">
                  <c:v>1.1534886607555586</c:v>
                </c:pt>
                <c:pt idx="1214">
                  <c:v>1.1532462293430337</c:v>
                </c:pt>
                <c:pt idx="1215">
                  <c:v>1.1534886607555586</c:v>
                </c:pt>
                <c:pt idx="1216">
                  <c:v>1.1537310921680664</c:v>
                </c:pt>
                <c:pt idx="1217">
                  <c:v>1.153779578450568</c:v>
                </c:pt>
                <c:pt idx="1218">
                  <c:v>1.1535371470380602</c:v>
                </c:pt>
                <c:pt idx="1219">
                  <c:v>1.1532947156255351</c:v>
                </c:pt>
                <c:pt idx="1220">
                  <c:v>1.1540704961455943</c:v>
                </c:pt>
                <c:pt idx="1221">
                  <c:v>1.1538765510155711</c:v>
                </c:pt>
                <c:pt idx="1222">
                  <c:v>1.1538765510155711</c:v>
                </c:pt>
                <c:pt idx="1223">
                  <c:v>1.1539250372980898</c:v>
                </c:pt>
                <c:pt idx="1224">
                  <c:v>1.1538280647330694</c:v>
                </c:pt>
                <c:pt idx="1225">
                  <c:v>1.154118982428096</c:v>
                </c:pt>
                <c:pt idx="1226">
                  <c:v>1.1541674687105976</c:v>
                </c:pt>
                <c:pt idx="1227">
                  <c:v>1.1539250372980898</c:v>
                </c:pt>
                <c:pt idx="1228">
                  <c:v>1.1545553589706272</c:v>
                </c:pt>
                <c:pt idx="1229">
                  <c:v>1.1544583864056241</c:v>
                </c:pt>
                <c:pt idx="1230">
                  <c:v>1.1543614138406038</c:v>
                </c:pt>
                <c:pt idx="1231">
                  <c:v>1.1551856806431646</c:v>
                </c:pt>
                <c:pt idx="1232">
                  <c:v>1.1548947629481552</c:v>
                </c:pt>
                <c:pt idx="1233">
                  <c:v>1.1547493041006334</c:v>
                </c:pt>
                <c:pt idx="1234">
                  <c:v>1.1550887080781613</c:v>
                </c:pt>
                <c:pt idx="1235">
                  <c:v>1.1549917355131583</c:v>
                </c:pt>
                <c:pt idx="1236">
                  <c:v>1.1548462766656538</c:v>
                </c:pt>
                <c:pt idx="1237">
                  <c:v>1.1547977903831348</c:v>
                </c:pt>
                <c:pt idx="1238">
                  <c:v>1.1556220571856957</c:v>
                </c:pt>
                <c:pt idx="1239">
                  <c:v>1.1549917355131583</c:v>
                </c:pt>
                <c:pt idx="1240">
                  <c:v>1.1549917355131583</c:v>
                </c:pt>
                <c:pt idx="1241">
                  <c:v>1.1552826532081848</c:v>
                </c:pt>
                <c:pt idx="1242">
                  <c:v>1.1554765983381909</c:v>
                </c:pt>
                <c:pt idx="1243">
                  <c:v>1.1550402217956599</c:v>
                </c:pt>
                <c:pt idx="1244">
                  <c:v>1.1553311394906864</c:v>
                </c:pt>
                <c:pt idx="1245">
                  <c:v>1.1550887080781613</c:v>
                </c:pt>
                <c:pt idx="1246">
                  <c:v>1.1557190297506987</c:v>
                </c:pt>
                <c:pt idx="1247">
                  <c:v>1.1556705434681973</c:v>
                </c:pt>
                <c:pt idx="1248">
                  <c:v>1.1551856806431646</c:v>
                </c:pt>
                <c:pt idx="1249">
                  <c:v>1.1555250846206926</c:v>
                </c:pt>
                <c:pt idx="1250">
                  <c:v>1.1557675160332175</c:v>
                </c:pt>
                <c:pt idx="1251">
                  <c:v>1.1558160023157191</c:v>
                </c:pt>
                <c:pt idx="1252">
                  <c:v>1.1557190297506987</c:v>
                </c:pt>
                <c:pt idx="1253">
                  <c:v>1.1555250846206926</c:v>
                </c:pt>
                <c:pt idx="1254">
                  <c:v>1.1563008651407518</c:v>
                </c:pt>
                <c:pt idx="1255">
                  <c:v>1.1560099474457253</c:v>
                </c:pt>
                <c:pt idx="1256">
                  <c:v>1.1562523788582504</c:v>
                </c:pt>
                <c:pt idx="1257">
                  <c:v>1.1562523788582504</c:v>
                </c:pt>
                <c:pt idx="1258">
                  <c:v>1.1563493514232535</c:v>
                </c:pt>
                <c:pt idx="1259">
                  <c:v>1.1561069200107283</c:v>
                </c:pt>
                <c:pt idx="1260">
                  <c:v>1.1566887554007814</c:v>
                </c:pt>
                <c:pt idx="1261">
                  <c:v>1.1558644885982208</c:v>
                </c:pt>
                <c:pt idx="1262">
                  <c:v>1.1568342142482861</c:v>
                </c:pt>
                <c:pt idx="1263">
                  <c:v>1.1562523788582504</c:v>
                </c:pt>
                <c:pt idx="1264">
                  <c:v>1.156494810270758</c:v>
                </c:pt>
                <c:pt idx="1265">
                  <c:v>1.1565432965532596</c:v>
                </c:pt>
                <c:pt idx="1266">
                  <c:v>1.1568827005307876</c:v>
                </c:pt>
                <c:pt idx="1267">
                  <c:v>1.1567857279657845</c:v>
                </c:pt>
                <c:pt idx="1268">
                  <c:v>1.1567857279657845</c:v>
                </c:pt>
                <c:pt idx="1269">
                  <c:v>1.1562038925757487</c:v>
                </c:pt>
                <c:pt idx="1270">
                  <c:v>1.1571736182258141</c:v>
                </c:pt>
                <c:pt idx="1271">
                  <c:v>1.1570766456607939</c:v>
                </c:pt>
                <c:pt idx="1272">
                  <c:v>1.1575615084858437</c:v>
                </c:pt>
                <c:pt idx="1273">
                  <c:v>1.1571251319433127</c:v>
                </c:pt>
                <c:pt idx="1274">
                  <c:v>1.1570281593782923</c:v>
                </c:pt>
                <c:pt idx="1275">
                  <c:v>1.1568342142482861</c:v>
                </c:pt>
                <c:pt idx="1276">
                  <c:v>1.1571736182258141</c:v>
                </c:pt>
                <c:pt idx="1277">
                  <c:v>1.1571251319433127</c:v>
                </c:pt>
                <c:pt idx="1278">
                  <c:v>1.1571251319433127</c:v>
                </c:pt>
                <c:pt idx="1279">
                  <c:v>1.1568342142482861</c:v>
                </c:pt>
                <c:pt idx="1280">
                  <c:v>1.1572705907908174</c:v>
                </c:pt>
                <c:pt idx="1281">
                  <c:v>1.1574160496383219</c:v>
                </c:pt>
                <c:pt idx="1282">
                  <c:v>1.1569796730957909</c:v>
                </c:pt>
                <c:pt idx="1283">
                  <c:v>1.1579009124633546</c:v>
                </c:pt>
                <c:pt idx="1284">
                  <c:v>1.1584342615708889</c:v>
                </c:pt>
                <c:pt idx="1285">
                  <c:v>1.1597433911984825</c:v>
                </c:pt>
                <c:pt idx="1286">
                  <c:v>1.1582403164408828</c:v>
                </c:pt>
                <c:pt idx="1287">
                  <c:v>1.1574160496383219</c:v>
                </c:pt>
                <c:pt idx="1288">
                  <c:v>1.1570281593782923</c:v>
                </c:pt>
                <c:pt idx="1289">
                  <c:v>1.1581433438758797</c:v>
                </c:pt>
                <c:pt idx="1290">
                  <c:v>1.1582403164408828</c:v>
                </c:pt>
                <c:pt idx="1291">
                  <c:v>1.1577069673333484</c:v>
                </c:pt>
                <c:pt idx="1292">
                  <c:v>1.1579978850283579</c:v>
                </c:pt>
                <c:pt idx="1293">
                  <c:v>1.1586282067009124</c:v>
                </c:pt>
                <c:pt idx="1294">
                  <c:v>1.1580463713108766</c:v>
                </c:pt>
                <c:pt idx="1295">
                  <c:v>1.1585312341359093</c:v>
                </c:pt>
                <c:pt idx="1296">
                  <c:v>1.1579009124633546</c:v>
                </c:pt>
                <c:pt idx="1297">
                  <c:v>1.1581918301583811</c:v>
                </c:pt>
                <c:pt idx="1298">
                  <c:v>1.1583372890058858</c:v>
                </c:pt>
                <c:pt idx="1299">
                  <c:v>1.1590645832434436</c:v>
                </c:pt>
                <c:pt idx="1300">
                  <c:v>1.1588221518309185</c:v>
                </c:pt>
                <c:pt idx="1301">
                  <c:v>1.1586282067009124</c:v>
                </c:pt>
                <c:pt idx="1302">
                  <c:v>1.1596949049159808</c:v>
                </c:pt>
                <c:pt idx="1303">
                  <c:v>1.1585312341359093</c:v>
                </c:pt>
                <c:pt idx="1304">
                  <c:v>1.1586282067009124</c:v>
                </c:pt>
                <c:pt idx="1305">
                  <c:v>1.1581918301583811</c:v>
                </c:pt>
                <c:pt idx="1306">
                  <c:v>1.1588706381134202</c:v>
                </c:pt>
                <c:pt idx="1307">
                  <c:v>1.158676692983414</c:v>
                </c:pt>
                <c:pt idx="1308">
                  <c:v>1.1589676106784406</c:v>
                </c:pt>
                <c:pt idx="1309">
                  <c:v>1.1591615558084467</c:v>
                </c:pt>
                <c:pt idx="1310">
                  <c:v>1.1593555009384529</c:v>
                </c:pt>
                <c:pt idx="1311">
                  <c:v>1.1591130695259451</c:v>
                </c:pt>
                <c:pt idx="1312">
                  <c:v>1.1594524735034732</c:v>
                </c:pt>
                <c:pt idx="1313">
                  <c:v>1.1594524735034732</c:v>
                </c:pt>
                <c:pt idx="1314">
                  <c:v>1.1594039872209716</c:v>
                </c:pt>
                <c:pt idx="1315">
                  <c:v>1.1581433438758797</c:v>
                </c:pt>
                <c:pt idx="1316">
                  <c:v>1.1585312341359093</c:v>
                </c:pt>
                <c:pt idx="1317">
                  <c:v>1.1592100420909481</c:v>
                </c:pt>
                <c:pt idx="1318">
                  <c:v>1.1595009597859747</c:v>
                </c:pt>
                <c:pt idx="1319">
                  <c:v>1.1595009597859747</c:v>
                </c:pt>
                <c:pt idx="1320">
                  <c:v>1.1593070146559512</c:v>
                </c:pt>
                <c:pt idx="1321">
                  <c:v>1.1595979323509777</c:v>
                </c:pt>
                <c:pt idx="1322">
                  <c:v>1.1593070146559512</c:v>
                </c:pt>
                <c:pt idx="1323">
                  <c:v>1.1598403637635029</c:v>
                </c:pt>
                <c:pt idx="1324">
                  <c:v>1.1605676580010433</c:v>
                </c:pt>
                <c:pt idx="1325">
                  <c:v>1.1595979323509777</c:v>
                </c:pt>
                <c:pt idx="1326">
                  <c:v>1.1603252265885355</c:v>
                </c:pt>
                <c:pt idx="1327">
                  <c:v>1.1597433911984825</c:v>
                </c:pt>
                <c:pt idx="1328">
                  <c:v>1.1605191717185417</c:v>
                </c:pt>
                <c:pt idx="1329">
                  <c:v>1.1603252265885355</c:v>
                </c:pt>
                <c:pt idx="1330">
                  <c:v>1.1601797677410137</c:v>
                </c:pt>
                <c:pt idx="1331">
                  <c:v>1.1606161442835448</c:v>
                </c:pt>
                <c:pt idx="1332">
                  <c:v>1.1596949049159808</c:v>
                </c:pt>
                <c:pt idx="1333">
                  <c:v>1.1599373363285059</c:v>
                </c:pt>
                <c:pt idx="1334">
                  <c:v>1.1604221991535386</c:v>
                </c:pt>
                <c:pt idx="1335">
                  <c:v>1.1604706854360403</c:v>
                </c:pt>
                <c:pt idx="1336">
                  <c:v>1.160034308893509</c:v>
                </c:pt>
                <c:pt idx="1337">
                  <c:v>1.1603252265885355</c:v>
                </c:pt>
                <c:pt idx="1338">
                  <c:v>1.1602767403060168</c:v>
                </c:pt>
                <c:pt idx="1339">
                  <c:v>1.1609070619785713</c:v>
                </c:pt>
                <c:pt idx="1340">
                  <c:v>1.1611010071085777</c:v>
                </c:pt>
                <c:pt idx="1341">
                  <c:v>1.1605191717185417</c:v>
                </c:pt>
                <c:pt idx="1342">
                  <c:v>1.1608100894135682</c:v>
                </c:pt>
                <c:pt idx="1343">
                  <c:v>1.1611494933910791</c:v>
                </c:pt>
                <c:pt idx="1344">
                  <c:v>1.1607616031310668</c:v>
                </c:pt>
                <c:pt idx="1345">
                  <c:v>1.161052520826076</c:v>
                </c:pt>
                <c:pt idx="1346">
                  <c:v>1.1605676580010433</c:v>
                </c:pt>
                <c:pt idx="1347">
                  <c:v>1.1607616031310668</c:v>
                </c:pt>
                <c:pt idx="1348">
                  <c:v>1.1607616031310668</c:v>
                </c:pt>
                <c:pt idx="1349">
                  <c:v>1.1612464659560995</c:v>
                </c:pt>
                <c:pt idx="1350">
                  <c:v>1.1611010071085777</c:v>
                </c:pt>
                <c:pt idx="1351">
                  <c:v>1.1614404110861056</c:v>
                </c:pt>
                <c:pt idx="1352">
                  <c:v>1.1613434385211026</c:v>
                </c:pt>
                <c:pt idx="1353">
                  <c:v>1.1612464659560995</c:v>
                </c:pt>
                <c:pt idx="1354">
                  <c:v>1.1615373836511087</c:v>
                </c:pt>
                <c:pt idx="1355">
                  <c:v>1.1614404110861056</c:v>
                </c:pt>
                <c:pt idx="1356">
                  <c:v>1.1616828424986305</c:v>
                </c:pt>
                <c:pt idx="1357">
                  <c:v>1.1615373836511087</c:v>
                </c:pt>
                <c:pt idx="1358">
                  <c:v>1.1616343562161118</c:v>
                </c:pt>
                <c:pt idx="1359">
                  <c:v>1.1612949522386009</c:v>
                </c:pt>
                <c:pt idx="1360">
                  <c:v>1.1615858699336103</c:v>
                </c:pt>
                <c:pt idx="1361">
                  <c:v>1.1616343562161118</c:v>
                </c:pt>
                <c:pt idx="1362">
                  <c:v>1.1617798150636338</c:v>
                </c:pt>
                <c:pt idx="1363">
                  <c:v>1.1616828424986305</c:v>
                </c:pt>
                <c:pt idx="1364">
                  <c:v>1.1617313287811322</c:v>
                </c:pt>
                <c:pt idx="1365">
                  <c:v>1.1623131641711679</c:v>
                </c:pt>
                <c:pt idx="1366">
                  <c:v>1.1622646778886665</c:v>
                </c:pt>
                <c:pt idx="1367">
                  <c:v>1.1629434858437053</c:v>
                </c:pt>
                <c:pt idx="1368">
                  <c:v>1.1638162389287676</c:v>
                </c:pt>
                <c:pt idx="1369">
                  <c:v>1.1618767876286369</c:v>
                </c:pt>
                <c:pt idx="1370">
                  <c:v>1.1624586230186726</c:v>
                </c:pt>
                <c:pt idx="1371">
                  <c:v>1.1622161916061649</c:v>
                </c:pt>
                <c:pt idx="1372">
                  <c:v>1.1626525681486961</c:v>
                </c:pt>
                <c:pt idx="1373">
                  <c:v>1.1626040818661945</c:v>
                </c:pt>
                <c:pt idx="1374">
                  <c:v>1.1627980269962006</c:v>
                </c:pt>
                <c:pt idx="1375">
                  <c:v>1.1627980269962006</c:v>
                </c:pt>
                <c:pt idx="1376">
                  <c:v>1.1627010544311975</c:v>
                </c:pt>
                <c:pt idx="1377">
                  <c:v>1.1625555955836757</c:v>
                </c:pt>
                <c:pt idx="1378">
                  <c:v>1.1627980269962006</c:v>
                </c:pt>
                <c:pt idx="1379">
                  <c:v>1.1633798623862366</c:v>
                </c:pt>
                <c:pt idx="1380">
                  <c:v>1.1624586230186726</c:v>
                </c:pt>
                <c:pt idx="1381">
                  <c:v>1.1625071093011743</c:v>
                </c:pt>
                <c:pt idx="1382">
                  <c:v>1.1631859172562304</c:v>
                </c:pt>
                <c:pt idx="1383">
                  <c:v>1.1627980269962006</c:v>
                </c:pt>
                <c:pt idx="1384">
                  <c:v>1.1616828424986305</c:v>
                </c:pt>
                <c:pt idx="1385">
                  <c:v>1.1634768349512568</c:v>
                </c:pt>
                <c:pt idx="1386">
                  <c:v>1.163428348668738</c:v>
                </c:pt>
                <c:pt idx="1387">
                  <c:v>1.1635738075162601</c:v>
                </c:pt>
                <c:pt idx="1388">
                  <c:v>1.1628465132787023</c:v>
                </c:pt>
                <c:pt idx="1389">
                  <c:v>1.1635738075162601</c:v>
                </c:pt>
                <c:pt idx="1390">
                  <c:v>1.1631859172562304</c:v>
                </c:pt>
                <c:pt idx="1391">
                  <c:v>1.1642041291887972</c:v>
                </c:pt>
                <c:pt idx="1392">
                  <c:v>1.1632828898212335</c:v>
                </c:pt>
                <c:pt idx="1393">
                  <c:v>1.1638162389287676</c:v>
                </c:pt>
                <c:pt idx="1394">
                  <c:v>1.1637192663637645</c:v>
                </c:pt>
                <c:pt idx="1395">
                  <c:v>1.1633313761037349</c:v>
                </c:pt>
                <c:pt idx="1396">
                  <c:v>1.1637192663637645</c:v>
                </c:pt>
                <c:pt idx="1397">
                  <c:v>1.1644950468838238</c:v>
                </c:pt>
                <c:pt idx="1398">
                  <c:v>1.1641071566237942</c:v>
                </c:pt>
                <c:pt idx="1399">
                  <c:v>1.1637192663637645</c:v>
                </c:pt>
                <c:pt idx="1400">
                  <c:v>1.1639616977762897</c:v>
                </c:pt>
                <c:pt idx="1401">
                  <c:v>1.1639132114937709</c:v>
                </c:pt>
                <c:pt idx="1402">
                  <c:v>1.1640101840587911</c:v>
                </c:pt>
                <c:pt idx="1403">
                  <c:v>1.1643011017538005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2306-4AC0-A8FC-060E58C8F3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9882767"/>
        <c:axId val="1281571024"/>
      </c:scatterChart>
      <c:valAx>
        <c:axId val="11198827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ru-RU" b="1" i="0" baseline="0"/>
                  <a:t>Время, сек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281571024"/>
        <c:crosses val="autoZero"/>
        <c:crossBetween val="midCat"/>
      </c:valAx>
      <c:valAx>
        <c:axId val="12815710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ru-RU" b="1" i="0" baseline="0"/>
                  <a:t>Относительная деформация, %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11988276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500" baseline="0">
          <a:solidFill>
            <a:schemeClr val="tx1"/>
          </a:solidFill>
          <a:latin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Data!$A$2</c:f>
              <c:strCache>
                <c:ptCount val="1"/>
                <c:pt idx="0">
                  <c:v>10N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Data!$G$3:$G$1434</c:f>
              <c:numCache>
                <c:formatCode>General</c:formatCode>
                <c:ptCount val="1432"/>
                <c:pt idx="0">
                  <c:v>4.01400000000001</c:v>
                </c:pt>
                <c:pt idx="1">
                  <c:v>5.8500000000000227</c:v>
                </c:pt>
                <c:pt idx="2">
                  <c:v>5.9349999999999454</c:v>
                </c:pt>
                <c:pt idx="3">
                  <c:v>5.9879999999999427</c:v>
                </c:pt>
                <c:pt idx="4">
                  <c:v>6.0410000000000537</c:v>
                </c:pt>
                <c:pt idx="5">
                  <c:v>6.0935000000000628</c:v>
                </c:pt>
                <c:pt idx="6">
                  <c:v>6.1459999999999582</c:v>
                </c:pt>
                <c:pt idx="7">
                  <c:v>6.1909999999999172</c:v>
                </c:pt>
                <c:pt idx="8">
                  <c:v>6.23599999999999</c:v>
                </c:pt>
                <c:pt idx="9">
                  <c:v>6.2889999999999873</c:v>
                </c:pt>
                <c:pt idx="10">
                  <c:v>6.3419999999999845</c:v>
                </c:pt>
                <c:pt idx="11">
                  <c:v>6.3870000000000573</c:v>
                </c:pt>
                <c:pt idx="12">
                  <c:v>6.4320000000000164</c:v>
                </c:pt>
                <c:pt idx="13">
                  <c:v>6.4850000000000136</c:v>
                </c:pt>
                <c:pt idx="14">
                  <c:v>6.5380000000000109</c:v>
                </c:pt>
                <c:pt idx="15">
                  <c:v>6.59050000000002</c:v>
                </c:pt>
                <c:pt idx="16">
                  <c:v>6.6430000000000291</c:v>
                </c:pt>
                <c:pt idx="17">
                  <c:v>6.6875</c:v>
                </c:pt>
                <c:pt idx="18">
                  <c:v>6.7319999999999709</c:v>
                </c:pt>
                <c:pt idx="19">
                  <c:v>6.78449999999998</c:v>
                </c:pt>
                <c:pt idx="20">
                  <c:v>6.8369999999999891</c:v>
                </c:pt>
                <c:pt idx="21">
                  <c:v>7.0890000000000555</c:v>
                </c:pt>
                <c:pt idx="22">
                  <c:v>7.3410000000000082</c:v>
                </c:pt>
                <c:pt idx="23">
                  <c:v>17.339000000000055</c:v>
                </c:pt>
                <c:pt idx="24">
                  <c:v>27.336000000000013</c:v>
                </c:pt>
                <c:pt idx="25">
                  <c:v>37.33299999999997</c:v>
                </c:pt>
                <c:pt idx="26">
                  <c:v>47.330000000000041</c:v>
                </c:pt>
                <c:pt idx="27">
                  <c:v>57.341999999999985</c:v>
                </c:pt>
                <c:pt idx="28">
                  <c:v>67.337999999999965</c:v>
                </c:pt>
                <c:pt idx="29">
                  <c:v>77.33299999999997</c:v>
                </c:pt>
                <c:pt idx="30">
                  <c:v>87.331000000000017</c:v>
                </c:pt>
                <c:pt idx="31">
                  <c:v>97.331000000000017</c:v>
                </c:pt>
                <c:pt idx="32">
                  <c:v>107.33100000000002</c:v>
                </c:pt>
                <c:pt idx="33">
                  <c:v>117.33600000000001</c:v>
                </c:pt>
                <c:pt idx="34">
                  <c:v>127.33100000000002</c:v>
                </c:pt>
                <c:pt idx="35">
                  <c:v>137.32799999999997</c:v>
                </c:pt>
                <c:pt idx="36">
                  <c:v>147.33600000000001</c:v>
                </c:pt>
                <c:pt idx="37">
                  <c:v>157.32899999999995</c:v>
                </c:pt>
                <c:pt idx="38">
                  <c:v>167.327</c:v>
                </c:pt>
                <c:pt idx="39">
                  <c:v>177.33600000000001</c:v>
                </c:pt>
                <c:pt idx="40">
                  <c:v>187.33500000000004</c:v>
                </c:pt>
                <c:pt idx="41">
                  <c:v>197.33699999999999</c:v>
                </c:pt>
                <c:pt idx="42">
                  <c:v>207.34100000000001</c:v>
                </c:pt>
                <c:pt idx="43">
                  <c:v>217.33100000000002</c:v>
                </c:pt>
                <c:pt idx="44">
                  <c:v>227.33199999999999</c:v>
                </c:pt>
                <c:pt idx="45">
                  <c:v>237.32799999999997</c:v>
                </c:pt>
                <c:pt idx="46">
                  <c:v>247.34000000000003</c:v>
                </c:pt>
                <c:pt idx="47">
                  <c:v>257.33100000000002</c:v>
                </c:pt>
                <c:pt idx="48">
                  <c:v>267.33100000000002</c:v>
                </c:pt>
                <c:pt idx="49">
                  <c:v>277.33399999999995</c:v>
                </c:pt>
                <c:pt idx="50">
                  <c:v>287.33199999999999</c:v>
                </c:pt>
                <c:pt idx="51">
                  <c:v>297.33100000000002</c:v>
                </c:pt>
                <c:pt idx="52">
                  <c:v>307.33600000000001</c:v>
                </c:pt>
                <c:pt idx="53">
                  <c:v>317.33799999999997</c:v>
                </c:pt>
                <c:pt idx="54">
                  <c:v>327.33399999999995</c:v>
                </c:pt>
                <c:pt idx="55">
                  <c:v>337.34000000000003</c:v>
                </c:pt>
                <c:pt idx="56">
                  <c:v>347.34100000000001</c:v>
                </c:pt>
                <c:pt idx="57">
                  <c:v>357.32799999999997</c:v>
                </c:pt>
                <c:pt idx="58">
                  <c:v>367.34000000000003</c:v>
                </c:pt>
                <c:pt idx="59">
                  <c:v>377.32899999999995</c:v>
                </c:pt>
                <c:pt idx="60">
                  <c:v>387.33399999999995</c:v>
                </c:pt>
                <c:pt idx="61">
                  <c:v>397.32899999999995</c:v>
                </c:pt>
                <c:pt idx="62">
                  <c:v>407.33100000000002</c:v>
                </c:pt>
                <c:pt idx="63">
                  <c:v>417.33500000000004</c:v>
                </c:pt>
                <c:pt idx="64">
                  <c:v>427.3370000000001</c:v>
                </c:pt>
                <c:pt idx="65">
                  <c:v>437.33299999999997</c:v>
                </c:pt>
                <c:pt idx="66">
                  <c:v>447.32900000000006</c:v>
                </c:pt>
                <c:pt idx="67">
                  <c:v>457.33800000000008</c:v>
                </c:pt>
                <c:pt idx="68">
                  <c:v>467.34199999999998</c:v>
                </c:pt>
                <c:pt idx="69">
                  <c:v>477.33900000000006</c:v>
                </c:pt>
                <c:pt idx="70">
                  <c:v>487.33499999999992</c:v>
                </c:pt>
                <c:pt idx="71">
                  <c:v>497.33000000000004</c:v>
                </c:pt>
                <c:pt idx="72">
                  <c:v>507.33299999999997</c:v>
                </c:pt>
                <c:pt idx="73">
                  <c:v>517.33100000000002</c:v>
                </c:pt>
                <c:pt idx="74">
                  <c:v>527.32900000000006</c:v>
                </c:pt>
                <c:pt idx="75">
                  <c:v>537.32900000000006</c:v>
                </c:pt>
                <c:pt idx="76">
                  <c:v>547.34199999999998</c:v>
                </c:pt>
                <c:pt idx="77">
                  <c:v>557.33900000000006</c:v>
                </c:pt>
                <c:pt idx="78">
                  <c:v>567.33000000000004</c:v>
                </c:pt>
                <c:pt idx="79">
                  <c:v>577.34100000000001</c:v>
                </c:pt>
                <c:pt idx="80">
                  <c:v>587.33499999999992</c:v>
                </c:pt>
                <c:pt idx="81">
                  <c:v>597.33199999999999</c:v>
                </c:pt>
                <c:pt idx="82">
                  <c:v>607.33499999999992</c:v>
                </c:pt>
                <c:pt idx="83">
                  <c:v>617.33399999999995</c:v>
                </c:pt>
                <c:pt idx="84">
                  <c:v>627.34399999999994</c:v>
                </c:pt>
                <c:pt idx="85">
                  <c:v>637.33499999999992</c:v>
                </c:pt>
                <c:pt idx="86">
                  <c:v>647.32900000000006</c:v>
                </c:pt>
                <c:pt idx="87">
                  <c:v>657.34199999999998</c:v>
                </c:pt>
                <c:pt idx="88">
                  <c:v>667.33900000000006</c:v>
                </c:pt>
                <c:pt idx="89">
                  <c:v>677.3359999999999</c:v>
                </c:pt>
                <c:pt idx="90">
                  <c:v>687.34299999999996</c:v>
                </c:pt>
                <c:pt idx="91">
                  <c:v>697.33399999999995</c:v>
                </c:pt>
                <c:pt idx="92">
                  <c:v>707.34399999999994</c:v>
                </c:pt>
                <c:pt idx="93">
                  <c:v>717.34199999999998</c:v>
                </c:pt>
                <c:pt idx="94">
                  <c:v>727.33900000000006</c:v>
                </c:pt>
                <c:pt idx="95">
                  <c:v>737.34299999999996</c:v>
                </c:pt>
                <c:pt idx="96">
                  <c:v>747.3370000000001</c:v>
                </c:pt>
                <c:pt idx="97">
                  <c:v>757.34299999999996</c:v>
                </c:pt>
                <c:pt idx="98">
                  <c:v>767.34199999999998</c:v>
                </c:pt>
                <c:pt idx="99">
                  <c:v>777.34100000000001</c:v>
                </c:pt>
                <c:pt idx="100">
                  <c:v>787.33900000000006</c:v>
                </c:pt>
                <c:pt idx="101">
                  <c:v>797.34</c:v>
                </c:pt>
                <c:pt idx="102">
                  <c:v>807.33499999999992</c:v>
                </c:pt>
                <c:pt idx="103">
                  <c:v>817.34299999999996</c:v>
                </c:pt>
                <c:pt idx="104">
                  <c:v>827.33299999999997</c:v>
                </c:pt>
                <c:pt idx="105">
                  <c:v>837.33199999999999</c:v>
                </c:pt>
                <c:pt idx="106">
                  <c:v>847.34</c:v>
                </c:pt>
                <c:pt idx="107">
                  <c:v>857.3370000000001</c:v>
                </c:pt>
                <c:pt idx="108">
                  <c:v>867.33199999999999</c:v>
                </c:pt>
                <c:pt idx="109">
                  <c:v>877.34199999999998</c:v>
                </c:pt>
                <c:pt idx="110">
                  <c:v>887.33</c:v>
                </c:pt>
                <c:pt idx="111">
                  <c:v>897.34399999999994</c:v>
                </c:pt>
                <c:pt idx="112">
                  <c:v>907.3370000000001</c:v>
                </c:pt>
                <c:pt idx="113">
                  <c:v>917.33499999999992</c:v>
                </c:pt>
                <c:pt idx="114">
                  <c:v>927.34399999999994</c:v>
                </c:pt>
                <c:pt idx="115">
                  <c:v>937.33900000000006</c:v>
                </c:pt>
                <c:pt idx="116">
                  <c:v>947.34299999999996</c:v>
                </c:pt>
                <c:pt idx="117">
                  <c:v>957.33800000000008</c:v>
                </c:pt>
                <c:pt idx="118">
                  <c:v>967.33100000000002</c:v>
                </c:pt>
                <c:pt idx="119">
                  <c:v>977.33100000000002</c:v>
                </c:pt>
                <c:pt idx="120">
                  <c:v>987.33499999999992</c:v>
                </c:pt>
                <c:pt idx="121">
                  <c:v>997.33399999999995</c:v>
                </c:pt>
                <c:pt idx="122">
                  <c:v>1007.3449999999999</c:v>
                </c:pt>
                <c:pt idx="123">
                  <c:v>1017.331</c:v>
                </c:pt>
                <c:pt idx="124">
                  <c:v>1027.3310000000001</c:v>
                </c:pt>
                <c:pt idx="125">
                  <c:v>1037.3409999999999</c:v>
                </c:pt>
                <c:pt idx="126">
                  <c:v>1047.3310000000001</c:v>
                </c:pt>
                <c:pt idx="127">
                  <c:v>1057.3330000000001</c:v>
                </c:pt>
                <c:pt idx="128">
                  <c:v>1067.3290000000002</c:v>
                </c:pt>
                <c:pt idx="129">
                  <c:v>1077.3429999999998</c:v>
                </c:pt>
                <c:pt idx="130">
                  <c:v>1087.3420000000001</c:v>
                </c:pt>
                <c:pt idx="131">
                  <c:v>1097.3409999999999</c:v>
                </c:pt>
                <c:pt idx="132">
                  <c:v>1107.3389999999999</c:v>
                </c:pt>
                <c:pt idx="133">
                  <c:v>1117.3319999999999</c:v>
                </c:pt>
                <c:pt idx="134">
                  <c:v>1127.3359999999998</c:v>
                </c:pt>
                <c:pt idx="135">
                  <c:v>1137.3330000000001</c:v>
                </c:pt>
                <c:pt idx="136">
                  <c:v>1147.3449999999998</c:v>
                </c:pt>
                <c:pt idx="137">
                  <c:v>1157.335</c:v>
                </c:pt>
                <c:pt idx="138">
                  <c:v>1167.3449999999998</c:v>
                </c:pt>
                <c:pt idx="139">
                  <c:v>1177.3359999999998</c:v>
                </c:pt>
                <c:pt idx="140">
                  <c:v>1187.335</c:v>
                </c:pt>
                <c:pt idx="141">
                  <c:v>1197.335</c:v>
                </c:pt>
                <c:pt idx="142">
                  <c:v>1207.3319999999999</c:v>
                </c:pt>
                <c:pt idx="143">
                  <c:v>1217.3409999999999</c:v>
                </c:pt>
                <c:pt idx="144">
                  <c:v>1227.3440000000001</c:v>
                </c:pt>
                <c:pt idx="145">
                  <c:v>1237.3420000000001</c:v>
                </c:pt>
                <c:pt idx="146">
                  <c:v>1247.3409999999999</c:v>
                </c:pt>
                <c:pt idx="147">
                  <c:v>1257.3359999999998</c:v>
                </c:pt>
                <c:pt idx="148">
                  <c:v>1267.335</c:v>
                </c:pt>
                <c:pt idx="149">
                  <c:v>1277.3409999999999</c:v>
                </c:pt>
                <c:pt idx="150">
                  <c:v>1287.3470000000002</c:v>
                </c:pt>
                <c:pt idx="151">
                  <c:v>1297.3339999999998</c:v>
                </c:pt>
                <c:pt idx="152">
                  <c:v>1307.3409999999999</c:v>
                </c:pt>
                <c:pt idx="153">
                  <c:v>1317.3420000000001</c:v>
                </c:pt>
                <c:pt idx="154">
                  <c:v>1327.337</c:v>
                </c:pt>
                <c:pt idx="155">
                  <c:v>1337.335</c:v>
                </c:pt>
                <c:pt idx="156">
                  <c:v>1347.3490000000002</c:v>
                </c:pt>
                <c:pt idx="157">
                  <c:v>1357.337</c:v>
                </c:pt>
                <c:pt idx="158">
                  <c:v>1367.337</c:v>
                </c:pt>
                <c:pt idx="159">
                  <c:v>1377.3380000000002</c:v>
                </c:pt>
                <c:pt idx="160">
                  <c:v>1387.3429999999998</c:v>
                </c:pt>
                <c:pt idx="161">
                  <c:v>1397.3380000000002</c:v>
                </c:pt>
                <c:pt idx="162">
                  <c:v>1407.3490000000002</c:v>
                </c:pt>
                <c:pt idx="163">
                  <c:v>1417.3420000000001</c:v>
                </c:pt>
                <c:pt idx="164">
                  <c:v>1427.337</c:v>
                </c:pt>
                <c:pt idx="165">
                  <c:v>1437.3389999999999</c:v>
                </c:pt>
                <c:pt idx="166">
                  <c:v>1447.3450000000003</c:v>
                </c:pt>
                <c:pt idx="167">
                  <c:v>1457.3490000000002</c:v>
                </c:pt>
                <c:pt idx="168">
                  <c:v>1467.348</c:v>
                </c:pt>
                <c:pt idx="169">
                  <c:v>1477.3470000000002</c:v>
                </c:pt>
                <c:pt idx="170">
                  <c:v>1487.337</c:v>
                </c:pt>
                <c:pt idx="171">
                  <c:v>1497.3389999999999</c:v>
                </c:pt>
                <c:pt idx="172">
                  <c:v>1507.3409999999999</c:v>
                </c:pt>
                <c:pt idx="173">
                  <c:v>1517.3400000000001</c:v>
                </c:pt>
                <c:pt idx="174">
                  <c:v>1527.3450000000003</c:v>
                </c:pt>
                <c:pt idx="175">
                  <c:v>1537.3520000000003</c:v>
                </c:pt>
                <c:pt idx="176">
                  <c:v>1547.346</c:v>
                </c:pt>
                <c:pt idx="177">
                  <c:v>1557.3420000000001</c:v>
                </c:pt>
                <c:pt idx="178">
                  <c:v>1567.3530000000001</c:v>
                </c:pt>
                <c:pt idx="179">
                  <c:v>1577.35</c:v>
                </c:pt>
                <c:pt idx="180">
                  <c:v>1587.3540000000003</c:v>
                </c:pt>
                <c:pt idx="181">
                  <c:v>1597.3490000000002</c:v>
                </c:pt>
                <c:pt idx="182">
                  <c:v>1607.348</c:v>
                </c:pt>
                <c:pt idx="183">
                  <c:v>1617.348</c:v>
                </c:pt>
                <c:pt idx="184">
                  <c:v>1627.348</c:v>
                </c:pt>
                <c:pt idx="185">
                  <c:v>1637.3470000000002</c:v>
                </c:pt>
                <c:pt idx="186">
                  <c:v>1647.3440000000001</c:v>
                </c:pt>
                <c:pt idx="187">
                  <c:v>1657.3450000000003</c:v>
                </c:pt>
                <c:pt idx="188">
                  <c:v>1667.3560000000002</c:v>
                </c:pt>
                <c:pt idx="189">
                  <c:v>1677.355</c:v>
                </c:pt>
                <c:pt idx="190">
                  <c:v>1687.3530000000001</c:v>
                </c:pt>
                <c:pt idx="191">
                  <c:v>1697.3520000000003</c:v>
                </c:pt>
                <c:pt idx="192">
                  <c:v>1707.3440000000001</c:v>
                </c:pt>
                <c:pt idx="193">
                  <c:v>1717.3580000000002</c:v>
                </c:pt>
                <c:pt idx="194">
                  <c:v>1727.357</c:v>
                </c:pt>
                <c:pt idx="195">
                  <c:v>1737.3560000000002</c:v>
                </c:pt>
                <c:pt idx="196">
                  <c:v>1747.355</c:v>
                </c:pt>
                <c:pt idx="197">
                  <c:v>1757.3540000000003</c:v>
                </c:pt>
                <c:pt idx="198">
                  <c:v>1767.3510000000001</c:v>
                </c:pt>
                <c:pt idx="199">
                  <c:v>1777.35</c:v>
                </c:pt>
                <c:pt idx="200">
                  <c:v>1787.3540000000003</c:v>
                </c:pt>
                <c:pt idx="201">
                  <c:v>1797.3510000000001</c:v>
                </c:pt>
                <c:pt idx="202">
                  <c:v>1807.3490000000002</c:v>
                </c:pt>
                <c:pt idx="203">
                  <c:v>1817.3470000000002</c:v>
                </c:pt>
                <c:pt idx="204">
                  <c:v>1827.3450000000003</c:v>
                </c:pt>
                <c:pt idx="205">
                  <c:v>1837.3580000000002</c:v>
                </c:pt>
                <c:pt idx="206">
                  <c:v>1847.3510000000001</c:v>
                </c:pt>
                <c:pt idx="207">
                  <c:v>1857.3560000000002</c:v>
                </c:pt>
                <c:pt idx="208">
                  <c:v>1867.3470000000002</c:v>
                </c:pt>
                <c:pt idx="209">
                  <c:v>1877.3540000000003</c:v>
                </c:pt>
                <c:pt idx="210">
                  <c:v>1887.3490000000002</c:v>
                </c:pt>
                <c:pt idx="211">
                  <c:v>1897.3580000000002</c:v>
                </c:pt>
                <c:pt idx="212">
                  <c:v>1907.3560000000002</c:v>
                </c:pt>
                <c:pt idx="213">
                  <c:v>1917.3490000000002</c:v>
                </c:pt>
                <c:pt idx="214">
                  <c:v>1927.3540000000003</c:v>
                </c:pt>
                <c:pt idx="215">
                  <c:v>1937.3450000000003</c:v>
                </c:pt>
                <c:pt idx="216">
                  <c:v>1947.3600000000001</c:v>
                </c:pt>
                <c:pt idx="217">
                  <c:v>1957.3530000000001</c:v>
                </c:pt>
                <c:pt idx="218">
                  <c:v>1967.3510000000001</c:v>
                </c:pt>
                <c:pt idx="219">
                  <c:v>1977.3490000000002</c:v>
                </c:pt>
                <c:pt idx="220">
                  <c:v>1987.3470000000002</c:v>
                </c:pt>
                <c:pt idx="221">
                  <c:v>1997.3620000000001</c:v>
                </c:pt>
                <c:pt idx="222">
                  <c:v>2007.3589999999999</c:v>
                </c:pt>
                <c:pt idx="223">
                  <c:v>2017.3560000000002</c:v>
                </c:pt>
                <c:pt idx="224">
                  <c:v>2027.3540000000003</c:v>
                </c:pt>
                <c:pt idx="225">
                  <c:v>2037.3530000000001</c:v>
                </c:pt>
                <c:pt idx="226">
                  <c:v>2047.348</c:v>
                </c:pt>
                <c:pt idx="227">
                  <c:v>2057.357</c:v>
                </c:pt>
                <c:pt idx="228">
                  <c:v>2067.3580000000002</c:v>
                </c:pt>
                <c:pt idx="229">
                  <c:v>2077.3530000000001</c:v>
                </c:pt>
                <c:pt idx="230">
                  <c:v>2087.355</c:v>
                </c:pt>
                <c:pt idx="231">
                  <c:v>2097.3580000000002</c:v>
                </c:pt>
                <c:pt idx="232">
                  <c:v>2107.3589999999999</c:v>
                </c:pt>
                <c:pt idx="233">
                  <c:v>2117.3610000000003</c:v>
                </c:pt>
                <c:pt idx="234">
                  <c:v>2127.3510000000001</c:v>
                </c:pt>
                <c:pt idx="235">
                  <c:v>2137.355</c:v>
                </c:pt>
                <c:pt idx="236">
                  <c:v>2147.3560000000002</c:v>
                </c:pt>
                <c:pt idx="237">
                  <c:v>2157.3510000000001</c:v>
                </c:pt>
                <c:pt idx="238">
                  <c:v>2167.35</c:v>
                </c:pt>
                <c:pt idx="239">
                  <c:v>2177.3580000000002</c:v>
                </c:pt>
                <c:pt idx="240">
                  <c:v>2187.3490000000002</c:v>
                </c:pt>
                <c:pt idx="241">
                  <c:v>2197.357</c:v>
                </c:pt>
                <c:pt idx="242">
                  <c:v>2207.3540000000003</c:v>
                </c:pt>
                <c:pt idx="243">
                  <c:v>2217.357</c:v>
                </c:pt>
                <c:pt idx="244">
                  <c:v>2227.35</c:v>
                </c:pt>
                <c:pt idx="245">
                  <c:v>2237.3620000000001</c:v>
                </c:pt>
                <c:pt idx="246">
                  <c:v>2247.3630000000003</c:v>
                </c:pt>
                <c:pt idx="247">
                  <c:v>2257.357</c:v>
                </c:pt>
                <c:pt idx="248">
                  <c:v>2267.3540000000003</c:v>
                </c:pt>
                <c:pt idx="249">
                  <c:v>2277.3510000000001</c:v>
                </c:pt>
                <c:pt idx="250">
                  <c:v>2287.3580000000002</c:v>
                </c:pt>
                <c:pt idx="251">
                  <c:v>2297.3510000000001</c:v>
                </c:pt>
                <c:pt idx="252">
                  <c:v>2307.3580000000002</c:v>
                </c:pt>
                <c:pt idx="253">
                  <c:v>2317.3510000000001</c:v>
                </c:pt>
                <c:pt idx="254">
                  <c:v>2327.3520000000003</c:v>
                </c:pt>
                <c:pt idx="255">
                  <c:v>2337.3630000000003</c:v>
                </c:pt>
                <c:pt idx="256">
                  <c:v>2347.3560000000002</c:v>
                </c:pt>
                <c:pt idx="257">
                  <c:v>2357.3540000000003</c:v>
                </c:pt>
                <c:pt idx="258">
                  <c:v>2367.35</c:v>
                </c:pt>
                <c:pt idx="259">
                  <c:v>2377.3610000000003</c:v>
                </c:pt>
                <c:pt idx="260">
                  <c:v>2387.3560000000002</c:v>
                </c:pt>
                <c:pt idx="261">
                  <c:v>2397.3650000000002</c:v>
                </c:pt>
                <c:pt idx="262">
                  <c:v>2407.3540000000003</c:v>
                </c:pt>
                <c:pt idx="263">
                  <c:v>2417.36</c:v>
                </c:pt>
                <c:pt idx="264">
                  <c:v>2427.3650000000002</c:v>
                </c:pt>
                <c:pt idx="265">
                  <c:v>2437.364</c:v>
                </c:pt>
                <c:pt idx="266">
                  <c:v>2447.3540000000003</c:v>
                </c:pt>
                <c:pt idx="267">
                  <c:v>2457.3610000000003</c:v>
                </c:pt>
                <c:pt idx="268">
                  <c:v>2467.3530000000001</c:v>
                </c:pt>
                <c:pt idx="269">
                  <c:v>2477.3580000000002</c:v>
                </c:pt>
                <c:pt idx="270">
                  <c:v>2487.3650000000002</c:v>
                </c:pt>
                <c:pt idx="271">
                  <c:v>2497.366</c:v>
                </c:pt>
                <c:pt idx="272">
                  <c:v>2507.355</c:v>
                </c:pt>
                <c:pt idx="273">
                  <c:v>2517.3560000000002</c:v>
                </c:pt>
                <c:pt idx="274">
                  <c:v>2527.3620000000001</c:v>
                </c:pt>
                <c:pt idx="275">
                  <c:v>2537.3560000000002</c:v>
                </c:pt>
                <c:pt idx="276">
                  <c:v>2547.3560000000002</c:v>
                </c:pt>
                <c:pt idx="277">
                  <c:v>2557.3560000000002</c:v>
                </c:pt>
                <c:pt idx="278">
                  <c:v>2567.366</c:v>
                </c:pt>
                <c:pt idx="279">
                  <c:v>2577.357</c:v>
                </c:pt>
                <c:pt idx="280">
                  <c:v>2587.3530000000001</c:v>
                </c:pt>
                <c:pt idx="281">
                  <c:v>2597.3610000000003</c:v>
                </c:pt>
                <c:pt idx="282">
                  <c:v>2607.3540000000003</c:v>
                </c:pt>
                <c:pt idx="283">
                  <c:v>2617.3630000000003</c:v>
                </c:pt>
                <c:pt idx="284">
                  <c:v>2627.3560000000002</c:v>
                </c:pt>
                <c:pt idx="285">
                  <c:v>2637.366</c:v>
                </c:pt>
                <c:pt idx="286">
                  <c:v>2647.3650000000002</c:v>
                </c:pt>
                <c:pt idx="287">
                  <c:v>2657.3610000000003</c:v>
                </c:pt>
                <c:pt idx="288">
                  <c:v>2667.3589999999999</c:v>
                </c:pt>
                <c:pt idx="289">
                  <c:v>2677.357</c:v>
                </c:pt>
                <c:pt idx="290">
                  <c:v>2687.36</c:v>
                </c:pt>
                <c:pt idx="291">
                  <c:v>2697.355</c:v>
                </c:pt>
                <c:pt idx="292">
                  <c:v>2707.366</c:v>
                </c:pt>
                <c:pt idx="293">
                  <c:v>2717.36</c:v>
                </c:pt>
                <c:pt idx="294">
                  <c:v>2727.3540000000003</c:v>
                </c:pt>
                <c:pt idx="295">
                  <c:v>2737.3620000000001</c:v>
                </c:pt>
                <c:pt idx="296">
                  <c:v>2747.3530000000001</c:v>
                </c:pt>
                <c:pt idx="297">
                  <c:v>2757.36</c:v>
                </c:pt>
                <c:pt idx="298">
                  <c:v>2767.3650000000002</c:v>
                </c:pt>
                <c:pt idx="299">
                  <c:v>2777.3679999999999</c:v>
                </c:pt>
                <c:pt idx="300">
                  <c:v>2787.357</c:v>
                </c:pt>
                <c:pt idx="301">
                  <c:v>2797.3620000000001</c:v>
                </c:pt>
                <c:pt idx="302">
                  <c:v>2807.364</c:v>
                </c:pt>
                <c:pt idx="303">
                  <c:v>2817.3650000000002</c:v>
                </c:pt>
                <c:pt idx="304">
                  <c:v>2827.3679999999999</c:v>
                </c:pt>
                <c:pt idx="305">
                  <c:v>2837.3679999999999</c:v>
                </c:pt>
                <c:pt idx="306">
                  <c:v>2847.355</c:v>
                </c:pt>
                <c:pt idx="307">
                  <c:v>2857.3580000000002</c:v>
                </c:pt>
                <c:pt idx="308">
                  <c:v>2867.3620000000001</c:v>
                </c:pt>
                <c:pt idx="309">
                  <c:v>2877.37</c:v>
                </c:pt>
                <c:pt idx="310">
                  <c:v>2887.3650000000002</c:v>
                </c:pt>
                <c:pt idx="311">
                  <c:v>2897.3670000000002</c:v>
                </c:pt>
                <c:pt idx="312">
                  <c:v>2907.355</c:v>
                </c:pt>
                <c:pt idx="313">
                  <c:v>2917.3580000000002</c:v>
                </c:pt>
                <c:pt idx="314">
                  <c:v>2927.3540000000003</c:v>
                </c:pt>
                <c:pt idx="315">
                  <c:v>2937.3690000000001</c:v>
                </c:pt>
                <c:pt idx="316">
                  <c:v>2947.3670000000002</c:v>
                </c:pt>
                <c:pt idx="317">
                  <c:v>2957.3670000000002</c:v>
                </c:pt>
                <c:pt idx="318">
                  <c:v>2967.3690000000001</c:v>
                </c:pt>
                <c:pt idx="319">
                  <c:v>2977.355</c:v>
                </c:pt>
                <c:pt idx="320">
                  <c:v>2987.355</c:v>
                </c:pt>
                <c:pt idx="321">
                  <c:v>2997.3580000000002</c:v>
                </c:pt>
                <c:pt idx="322">
                  <c:v>3007.3589999999999</c:v>
                </c:pt>
                <c:pt idx="323">
                  <c:v>3017.36</c:v>
                </c:pt>
                <c:pt idx="324">
                  <c:v>3027.357</c:v>
                </c:pt>
                <c:pt idx="325">
                  <c:v>3037.3560000000002</c:v>
                </c:pt>
                <c:pt idx="326">
                  <c:v>3047.3670000000002</c:v>
                </c:pt>
                <c:pt idx="327">
                  <c:v>3057.366</c:v>
                </c:pt>
                <c:pt idx="328">
                  <c:v>3067.3650000000002</c:v>
                </c:pt>
                <c:pt idx="329">
                  <c:v>3077.36</c:v>
                </c:pt>
                <c:pt idx="330">
                  <c:v>3087.3710000000001</c:v>
                </c:pt>
                <c:pt idx="331">
                  <c:v>3097.37</c:v>
                </c:pt>
                <c:pt idx="332">
                  <c:v>3107.3679999999999</c:v>
                </c:pt>
                <c:pt idx="333">
                  <c:v>3117.366</c:v>
                </c:pt>
                <c:pt idx="334">
                  <c:v>3127.3580000000002</c:v>
                </c:pt>
                <c:pt idx="335">
                  <c:v>3137.366</c:v>
                </c:pt>
                <c:pt idx="336">
                  <c:v>3147.364</c:v>
                </c:pt>
                <c:pt idx="337">
                  <c:v>3157.3630000000003</c:v>
                </c:pt>
                <c:pt idx="338">
                  <c:v>3167.3710000000001</c:v>
                </c:pt>
                <c:pt idx="339">
                  <c:v>3177.3710000000001</c:v>
                </c:pt>
                <c:pt idx="340">
                  <c:v>3187.37</c:v>
                </c:pt>
                <c:pt idx="341">
                  <c:v>3197.3650000000002</c:v>
                </c:pt>
                <c:pt idx="342">
                  <c:v>3207.36</c:v>
                </c:pt>
                <c:pt idx="343">
                  <c:v>3217.3720000000003</c:v>
                </c:pt>
                <c:pt idx="344">
                  <c:v>3227.3679999999999</c:v>
                </c:pt>
                <c:pt idx="345">
                  <c:v>3237.3720000000003</c:v>
                </c:pt>
                <c:pt idx="346">
                  <c:v>3247.364</c:v>
                </c:pt>
                <c:pt idx="347">
                  <c:v>3257.3560000000002</c:v>
                </c:pt>
                <c:pt idx="348">
                  <c:v>3267.37</c:v>
                </c:pt>
                <c:pt idx="349">
                  <c:v>3277.3679999999999</c:v>
                </c:pt>
                <c:pt idx="350">
                  <c:v>3287.364</c:v>
                </c:pt>
                <c:pt idx="351">
                  <c:v>3297.3710000000001</c:v>
                </c:pt>
                <c:pt idx="352">
                  <c:v>3307.3650000000002</c:v>
                </c:pt>
                <c:pt idx="353">
                  <c:v>3317.3720000000003</c:v>
                </c:pt>
                <c:pt idx="354">
                  <c:v>3327.364</c:v>
                </c:pt>
                <c:pt idx="355">
                  <c:v>3337.3620000000001</c:v>
                </c:pt>
                <c:pt idx="356">
                  <c:v>3347.37</c:v>
                </c:pt>
                <c:pt idx="357">
                  <c:v>3357.366</c:v>
                </c:pt>
                <c:pt idx="358">
                  <c:v>3367.3620000000001</c:v>
                </c:pt>
                <c:pt idx="359">
                  <c:v>3377.3589999999999</c:v>
                </c:pt>
                <c:pt idx="360">
                  <c:v>3387.357</c:v>
                </c:pt>
                <c:pt idx="361">
                  <c:v>3397.366</c:v>
                </c:pt>
                <c:pt idx="362">
                  <c:v>3407.357</c:v>
                </c:pt>
                <c:pt idx="363">
                  <c:v>3417.366</c:v>
                </c:pt>
                <c:pt idx="364">
                  <c:v>3427.357</c:v>
                </c:pt>
                <c:pt idx="365">
                  <c:v>3437.3650000000002</c:v>
                </c:pt>
                <c:pt idx="366">
                  <c:v>3447.3630000000003</c:v>
                </c:pt>
                <c:pt idx="367">
                  <c:v>3457.3589999999999</c:v>
                </c:pt>
                <c:pt idx="368">
                  <c:v>3467.3580000000002</c:v>
                </c:pt>
                <c:pt idx="369">
                  <c:v>3477.357</c:v>
                </c:pt>
                <c:pt idx="370">
                  <c:v>3487.3650000000002</c:v>
                </c:pt>
                <c:pt idx="371">
                  <c:v>3497.3629999999998</c:v>
                </c:pt>
                <c:pt idx="372">
                  <c:v>3507.3719999999998</c:v>
                </c:pt>
                <c:pt idx="373">
                  <c:v>3517.3700000000003</c:v>
                </c:pt>
                <c:pt idx="374">
                  <c:v>3527.3620000000005</c:v>
                </c:pt>
                <c:pt idx="375">
                  <c:v>3537.36</c:v>
                </c:pt>
                <c:pt idx="376">
                  <c:v>3547.3660000000004</c:v>
                </c:pt>
                <c:pt idx="377">
                  <c:v>3557.3620000000005</c:v>
                </c:pt>
                <c:pt idx="378">
                  <c:v>3567.3570000000004</c:v>
                </c:pt>
                <c:pt idx="379">
                  <c:v>3577.3629999999998</c:v>
                </c:pt>
                <c:pt idx="380">
                  <c:v>3587.3570000000004</c:v>
                </c:pt>
                <c:pt idx="381">
                  <c:v>3597.3700000000003</c:v>
                </c:pt>
                <c:pt idx="382">
                  <c:v>3607.3620000000005</c:v>
                </c:pt>
                <c:pt idx="383">
                  <c:v>3617.36</c:v>
                </c:pt>
                <c:pt idx="384">
                  <c:v>3627.3679999999999</c:v>
                </c:pt>
                <c:pt idx="385">
                  <c:v>3637.3650000000002</c:v>
                </c:pt>
                <c:pt idx="386">
                  <c:v>3647.364</c:v>
                </c:pt>
                <c:pt idx="387">
                  <c:v>3657.3579999999997</c:v>
                </c:pt>
                <c:pt idx="388">
                  <c:v>3667.3620000000005</c:v>
                </c:pt>
                <c:pt idx="389">
                  <c:v>3677.3579999999997</c:v>
                </c:pt>
                <c:pt idx="390">
                  <c:v>3687.3719999999998</c:v>
                </c:pt>
                <c:pt idx="391">
                  <c:v>3697.3710000000005</c:v>
                </c:pt>
                <c:pt idx="392">
                  <c:v>3707.3740000000003</c:v>
                </c:pt>
                <c:pt idx="393">
                  <c:v>3717.3660000000004</c:v>
                </c:pt>
                <c:pt idx="394">
                  <c:v>3727.364</c:v>
                </c:pt>
                <c:pt idx="395">
                  <c:v>3737.3710000000005</c:v>
                </c:pt>
                <c:pt idx="396">
                  <c:v>3747.36</c:v>
                </c:pt>
                <c:pt idx="397">
                  <c:v>3757.3679999999999</c:v>
                </c:pt>
                <c:pt idx="398">
                  <c:v>3767.3610000000003</c:v>
                </c:pt>
                <c:pt idx="399">
                  <c:v>3777.36</c:v>
                </c:pt>
                <c:pt idx="400">
                  <c:v>3787.3690000000001</c:v>
                </c:pt>
                <c:pt idx="401">
                  <c:v>3797.3669999999997</c:v>
                </c:pt>
                <c:pt idx="402">
                  <c:v>3807.373</c:v>
                </c:pt>
                <c:pt idx="403">
                  <c:v>3817.3679999999999</c:v>
                </c:pt>
                <c:pt idx="404">
                  <c:v>3827.3610000000003</c:v>
                </c:pt>
                <c:pt idx="405">
                  <c:v>3837.3750000000005</c:v>
                </c:pt>
                <c:pt idx="406">
                  <c:v>3847.3679999999999</c:v>
                </c:pt>
                <c:pt idx="407">
                  <c:v>3857.36</c:v>
                </c:pt>
                <c:pt idx="408">
                  <c:v>3867.3700000000003</c:v>
                </c:pt>
                <c:pt idx="409">
                  <c:v>3877.364</c:v>
                </c:pt>
                <c:pt idx="410">
                  <c:v>3887.3759999999997</c:v>
                </c:pt>
                <c:pt idx="411">
                  <c:v>3897.3710000000005</c:v>
                </c:pt>
                <c:pt idx="412">
                  <c:v>3907.3660000000004</c:v>
                </c:pt>
                <c:pt idx="413">
                  <c:v>3917.3650000000002</c:v>
                </c:pt>
                <c:pt idx="414">
                  <c:v>3927.377</c:v>
                </c:pt>
                <c:pt idx="415">
                  <c:v>3937.3660000000004</c:v>
                </c:pt>
                <c:pt idx="416">
                  <c:v>3947.3750000000005</c:v>
                </c:pt>
                <c:pt idx="417">
                  <c:v>3957.3679999999999</c:v>
                </c:pt>
                <c:pt idx="418">
                  <c:v>3967.377</c:v>
                </c:pt>
                <c:pt idx="419">
                  <c:v>3977.3690000000001</c:v>
                </c:pt>
                <c:pt idx="420">
                  <c:v>3987.3710000000005</c:v>
                </c:pt>
                <c:pt idx="421">
                  <c:v>3997.377</c:v>
                </c:pt>
                <c:pt idx="422">
                  <c:v>4007.3719999999998</c:v>
                </c:pt>
                <c:pt idx="423">
                  <c:v>4017.3780000000002</c:v>
                </c:pt>
                <c:pt idx="424">
                  <c:v>4027.3750000000005</c:v>
                </c:pt>
                <c:pt idx="425">
                  <c:v>4037.373</c:v>
                </c:pt>
                <c:pt idx="426">
                  <c:v>4047.3669999999997</c:v>
                </c:pt>
                <c:pt idx="427">
                  <c:v>4057.377</c:v>
                </c:pt>
                <c:pt idx="428">
                  <c:v>4067.373</c:v>
                </c:pt>
                <c:pt idx="429">
                  <c:v>4077.3710000000005</c:v>
                </c:pt>
                <c:pt idx="430">
                  <c:v>4087.3809999999999</c:v>
                </c:pt>
                <c:pt idx="431">
                  <c:v>4097.3769999999995</c:v>
                </c:pt>
                <c:pt idx="432">
                  <c:v>4107.375</c:v>
                </c:pt>
                <c:pt idx="433">
                  <c:v>4117.3669999999993</c:v>
                </c:pt>
                <c:pt idx="434">
                  <c:v>4127.375</c:v>
                </c:pt>
                <c:pt idx="435">
                  <c:v>4137.375</c:v>
                </c:pt>
                <c:pt idx="436">
                  <c:v>4147.38</c:v>
                </c:pt>
                <c:pt idx="437">
                  <c:v>4157.3729999999996</c:v>
                </c:pt>
                <c:pt idx="438">
                  <c:v>4167.3819999999996</c:v>
                </c:pt>
                <c:pt idx="439">
                  <c:v>4177.375</c:v>
                </c:pt>
                <c:pt idx="440">
                  <c:v>4187.3719999999994</c:v>
                </c:pt>
                <c:pt idx="441">
                  <c:v>4197.3710000000001</c:v>
                </c:pt>
                <c:pt idx="442">
                  <c:v>4207.38</c:v>
                </c:pt>
                <c:pt idx="443">
                  <c:v>4217.3739999999998</c:v>
                </c:pt>
                <c:pt idx="444">
                  <c:v>4227.3669999999993</c:v>
                </c:pt>
                <c:pt idx="445">
                  <c:v>4237.3809999999994</c:v>
                </c:pt>
                <c:pt idx="446">
                  <c:v>4247.3729999999996</c:v>
                </c:pt>
                <c:pt idx="447">
                  <c:v>4257.3710000000001</c:v>
                </c:pt>
                <c:pt idx="448">
                  <c:v>4267.3789999999999</c:v>
                </c:pt>
                <c:pt idx="449">
                  <c:v>4277.3739999999998</c:v>
                </c:pt>
                <c:pt idx="450">
                  <c:v>4287.3809999999994</c:v>
                </c:pt>
                <c:pt idx="451">
                  <c:v>4297.3789999999999</c:v>
                </c:pt>
                <c:pt idx="452">
                  <c:v>4307.3710000000001</c:v>
                </c:pt>
                <c:pt idx="453">
                  <c:v>4317.3679999999995</c:v>
                </c:pt>
                <c:pt idx="454">
                  <c:v>4327.3809999999994</c:v>
                </c:pt>
                <c:pt idx="455">
                  <c:v>4337.3769999999995</c:v>
                </c:pt>
                <c:pt idx="456">
                  <c:v>4347.375</c:v>
                </c:pt>
                <c:pt idx="457">
                  <c:v>4357.3710000000001</c:v>
                </c:pt>
                <c:pt idx="458">
                  <c:v>4367.3719999999994</c:v>
                </c:pt>
                <c:pt idx="459">
                  <c:v>4377.3739999999998</c:v>
                </c:pt>
                <c:pt idx="460">
                  <c:v>4387.37</c:v>
                </c:pt>
                <c:pt idx="461">
                  <c:v>4397.3679999999995</c:v>
                </c:pt>
                <c:pt idx="462">
                  <c:v>4407.3819999999996</c:v>
                </c:pt>
                <c:pt idx="463">
                  <c:v>4417.37</c:v>
                </c:pt>
                <c:pt idx="464">
                  <c:v>4427.3829999999998</c:v>
                </c:pt>
                <c:pt idx="465">
                  <c:v>4437.3789999999999</c:v>
                </c:pt>
                <c:pt idx="466">
                  <c:v>4447.3729999999996</c:v>
                </c:pt>
                <c:pt idx="467">
                  <c:v>4457.3729999999996</c:v>
                </c:pt>
                <c:pt idx="468">
                  <c:v>4467.3729999999996</c:v>
                </c:pt>
                <c:pt idx="469">
                  <c:v>4477.3739999999998</c:v>
                </c:pt>
                <c:pt idx="470">
                  <c:v>4487.3769999999995</c:v>
                </c:pt>
                <c:pt idx="471">
                  <c:v>4497.3809999999994</c:v>
                </c:pt>
                <c:pt idx="472">
                  <c:v>4507.3809999999994</c:v>
                </c:pt>
                <c:pt idx="473">
                  <c:v>4517.3719999999994</c:v>
                </c:pt>
                <c:pt idx="474">
                  <c:v>4527.3739999999998</c:v>
                </c:pt>
                <c:pt idx="475">
                  <c:v>4537.3769999999995</c:v>
                </c:pt>
                <c:pt idx="476">
                  <c:v>4547.3769999999995</c:v>
                </c:pt>
                <c:pt idx="477">
                  <c:v>4557.3869999999997</c:v>
                </c:pt>
                <c:pt idx="478">
                  <c:v>4567.3739999999998</c:v>
                </c:pt>
                <c:pt idx="479">
                  <c:v>4577.3789999999999</c:v>
                </c:pt>
                <c:pt idx="480">
                  <c:v>4587.3829999999998</c:v>
                </c:pt>
                <c:pt idx="481">
                  <c:v>4597.3739999999998</c:v>
                </c:pt>
                <c:pt idx="482">
                  <c:v>4607.3739999999998</c:v>
                </c:pt>
                <c:pt idx="483">
                  <c:v>4617.3859999999995</c:v>
                </c:pt>
                <c:pt idx="484">
                  <c:v>4627.3779999999997</c:v>
                </c:pt>
                <c:pt idx="485">
                  <c:v>4637.3859999999995</c:v>
                </c:pt>
                <c:pt idx="486">
                  <c:v>4647.384</c:v>
                </c:pt>
                <c:pt idx="487">
                  <c:v>4657.3789999999999</c:v>
                </c:pt>
                <c:pt idx="488">
                  <c:v>4667.3739999999998</c:v>
                </c:pt>
                <c:pt idx="489">
                  <c:v>4677.3809999999994</c:v>
                </c:pt>
                <c:pt idx="490">
                  <c:v>4687.3849999999993</c:v>
                </c:pt>
                <c:pt idx="491">
                  <c:v>4697.3879999999999</c:v>
                </c:pt>
                <c:pt idx="492">
                  <c:v>4707.3859999999995</c:v>
                </c:pt>
                <c:pt idx="493">
                  <c:v>4717.38</c:v>
                </c:pt>
                <c:pt idx="494">
                  <c:v>4727.3879999999999</c:v>
                </c:pt>
                <c:pt idx="495">
                  <c:v>4737.3729999999996</c:v>
                </c:pt>
                <c:pt idx="496">
                  <c:v>4747.3859999999995</c:v>
                </c:pt>
                <c:pt idx="497">
                  <c:v>4757.3859999999995</c:v>
                </c:pt>
                <c:pt idx="498">
                  <c:v>4767.3789999999999</c:v>
                </c:pt>
                <c:pt idx="499">
                  <c:v>4777.3739999999998</c:v>
                </c:pt>
                <c:pt idx="500">
                  <c:v>4787.3869999999997</c:v>
                </c:pt>
                <c:pt idx="501">
                  <c:v>4797.384</c:v>
                </c:pt>
                <c:pt idx="502">
                  <c:v>4807.3899999999994</c:v>
                </c:pt>
                <c:pt idx="503">
                  <c:v>4817.384</c:v>
                </c:pt>
                <c:pt idx="504">
                  <c:v>4827.3889999999992</c:v>
                </c:pt>
                <c:pt idx="505">
                  <c:v>4837.3889999999992</c:v>
                </c:pt>
                <c:pt idx="506">
                  <c:v>4847.3779999999997</c:v>
                </c:pt>
                <c:pt idx="507">
                  <c:v>4857.3889999999992</c:v>
                </c:pt>
                <c:pt idx="508">
                  <c:v>4867.3859999999995</c:v>
                </c:pt>
                <c:pt idx="509">
                  <c:v>4877.3879999999999</c:v>
                </c:pt>
                <c:pt idx="510">
                  <c:v>4887.3889999999992</c:v>
                </c:pt>
                <c:pt idx="511">
                  <c:v>4897.3809999999994</c:v>
                </c:pt>
                <c:pt idx="512">
                  <c:v>4907.3829999999998</c:v>
                </c:pt>
                <c:pt idx="513">
                  <c:v>4917.3829999999998</c:v>
                </c:pt>
                <c:pt idx="514">
                  <c:v>4927.3879999999999</c:v>
                </c:pt>
                <c:pt idx="515">
                  <c:v>4937.3879999999999</c:v>
                </c:pt>
                <c:pt idx="516">
                  <c:v>4947.3869999999997</c:v>
                </c:pt>
                <c:pt idx="517">
                  <c:v>4957.375</c:v>
                </c:pt>
                <c:pt idx="518">
                  <c:v>4967.3889999999992</c:v>
                </c:pt>
                <c:pt idx="519">
                  <c:v>4977.3859999999995</c:v>
                </c:pt>
                <c:pt idx="520">
                  <c:v>4987.3759999999993</c:v>
                </c:pt>
                <c:pt idx="521">
                  <c:v>4997.3869999999997</c:v>
                </c:pt>
                <c:pt idx="522">
                  <c:v>5007.3829999999998</c:v>
                </c:pt>
                <c:pt idx="523">
                  <c:v>5017.3829999999998</c:v>
                </c:pt>
                <c:pt idx="524">
                  <c:v>5027.3769999999995</c:v>
                </c:pt>
                <c:pt idx="525">
                  <c:v>5037.3889999999992</c:v>
                </c:pt>
                <c:pt idx="526">
                  <c:v>5047.3759999999993</c:v>
                </c:pt>
                <c:pt idx="527">
                  <c:v>5057.3779999999997</c:v>
                </c:pt>
                <c:pt idx="528">
                  <c:v>5067.3779999999997</c:v>
                </c:pt>
                <c:pt idx="529">
                  <c:v>5077.3759999999993</c:v>
                </c:pt>
                <c:pt idx="530">
                  <c:v>5087.3819999999996</c:v>
                </c:pt>
                <c:pt idx="531">
                  <c:v>5097.384</c:v>
                </c:pt>
                <c:pt idx="532">
                  <c:v>5107.3859999999995</c:v>
                </c:pt>
                <c:pt idx="533">
                  <c:v>5117.3829999999998</c:v>
                </c:pt>
                <c:pt idx="534">
                  <c:v>5127.3859999999995</c:v>
                </c:pt>
                <c:pt idx="535">
                  <c:v>5137.3779999999997</c:v>
                </c:pt>
                <c:pt idx="536">
                  <c:v>5147.3829999999998</c:v>
                </c:pt>
                <c:pt idx="537">
                  <c:v>5157.3769999999995</c:v>
                </c:pt>
                <c:pt idx="538">
                  <c:v>5167.3919999999998</c:v>
                </c:pt>
                <c:pt idx="539">
                  <c:v>5177.3869999999997</c:v>
                </c:pt>
                <c:pt idx="540">
                  <c:v>5187.3819999999996</c:v>
                </c:pt>
                <c:pt idx="541">
                  <c:v>5197.3919999999998</c:v>
                </c:pt>
                <c:pt idx="542">
                  <c:v>5207.3879999999999</c:v>
                </c:pt>
                <c:pt idx="543">
                  <c:v>5217.3829999999998</c:v>
                </c:pt>
                <c:pt idx="544">
                  <c:v>5227.38</c:v>
                </c:pt>
                <c:pt idx="545">
                  <c:v>5237.393</c:v>
                </c:pt>
                <c:pt idx="546">
                  <c:v>5247.3829999999998</c:v>
                </c:pt>
                <c:pt idx="547">
                  <c:v>5257.3909999999996</c:v>
                </c:pt>
                <c:pt idx="548">
                  <c:v>5267.3859999999995</c:v>
                </c:pt>
                <c:pt idx="549">
                  <c:v>5277.3809999999994</c:v>
                </c:pt>
                <c:pt idx="550">
                  <c:v>5287.3869999999997</c:v>
                </c:pt>
                <c:pt idx="551">
                  <c:v>5297.3849999999993</c:v>
                </c:pt>
                <c:pt idx="552">
                  <c:v>5307.3869999999997</c:v>
                </c:pt>
                <c:pt idx="553">
                  <c:v>5317.393</c:v>
                </c:pt>
                <c:pt idx="554">
                  <c:v>5327.3819999999996</c:v>
                </c:pt>
                <c:pt idx="555">
                  <c:v>5337.3869999999997</c:v>
                </c:pt>
                <c:pt idx="556">
                  <c:v>5347.3849999999993</c:v>
                </c:pt>
                <c:pt idx="557">
                  <c:v>5357.384</c:v>
                </c:pt>
                <c:pt idx="558">
                  <c:v>5367.3819999999996</c:v>
                </c:pt>
                <c:pt idx="559">
                  <c:v>5377.3789999999999</c:v>
                </c:pt>
                <c:pt idx="560">
                  <c:v>5387.3939999999993</c:v>
                </c:pt>
                <c:pt idx="561">
                  <c:v>5397.38</c:v>
                </c:pt>
                <c:pt idx="562">
                  <c:v>5407.384</c:v>
                </c:pt>
                <c:pt idx="563">
                  <c:v>5417.3879999999999</c:v>
                </c:pt>
                <c:pt idx="564">
                  <c:v>5427.3829999999998</c:v>
                </c:pt>
                <c:pt idx="565">
                  <c:v>5437.3899999999994</c:v>
                </c:pt>
                <c:pt idx="566">
                  <c:v>5447.3869999999997</c:v>
                </c:pt>
                <c:pt idx="567">
                  <c:v>5457.3849999999993</c:v>
                </c:pt>
                <c:pt idx="568">
                  <c:v>5467.3939999999993</c:v>
                </c:pt>
                <c:pt idx="569">
                  <c:v>5477.3909999999996</c:v>
                </c:pt>
                <c:pt idx="570">
                  <c:v>5487.3869999999997</c:v>
                </c:pt>
                <c:pt idx="571">
                  <c:v>5497.3819999999996</c:v>
                </c:pt>
                <c:pt idx="572">
                  <c:v>5507.3819999999996</c:v>
                </c:pt>
                <c:pt idx="573">
                  <c:v>5517.3909999999996</c:v>
                </c:pt>
                <c:pt idx="574">
                  <c:v>5527.3969999999999</c:v>
                </c:pt>
                <c:pt idx="575">
                  <c:v>5537.393</c:v>
                </c:pt>
                <c:pt idx="576">
                  <c:v>5547.3859999999995</c:v>
                </c:pt>
                <c:pt idx="577">
                  <c:v>5557.3849999999993</c:v>
                </c:pt>
                <c:pt idx="578">
                  <c:v>5567.3939999999993</c:v>
                </c:pt>
                <c:pt idx="579">
                  <c:v>5577.3859999999995</c:v>
                </c:pt>
                <c:pt idx="580">
                  <c:v>5587.3849999999993</c:v>
                </c:pt>
                <c:pt idx="581">
                  <c:v>5597.3919999999998</c:v>
                </c:pt>
                <c:pt idx="582">
                  <c:v>5607.3849999999993</c:v>
                </c:pt>
                <c:pt idx="583">
                  <c:v>5617.3879999999999</c:v>
                </c:pt>
                <c:pt idx="584">
                  <c:v>5627.3859999999995</c:v>
                </c:pt>
                <c:pt idx="585">
                  <c:v>5637.3959999999997</c:v>
                </c:pt>
                <c:pt idx="586">
                  <c:v>5647.3889999999992</c:v>
                </c:pt>
                <c:pt idx="587">
                  <c:v>5657.3829999999998</c:v>
                </c:pt>
                <c:pt idx="588">
                  <c:v>5667.3939999999993</c:v>
                </c:pt>
                <c:pt idx="589">
                  <c:v>5677.3869999999997</c:v>
                </c:pt>
                <c:pt idx="590">
                  <c:v>5687.3819999999996</c:v>
                </c:pt>
                <c:pt idx="591">
                  <c:v>5697.3899999999994</c:v>
                </c:pt>
                <c:pt idx="592">
                  <c:v>5707.384</c:v>
                </c:pt>
                <c:pt idx="593">
                  <c:v>5717.3859999999995</c:v>
                </c:pt>
                <c:pt idx="594">
                  <c:v>5727.3889999999992</c:v>
                </c:pt>
                <c:pt idx="595">
                  <c:v>5737.3969999999999</c:v>
                </c:pt>
                <c:pt idx="596">
                  <c:v>5747.3849999999993</c:v>
                </c:pt>
                <c:pt idx="597">
                  <c:v>5757.3949999999995</c:v>
                </c:pt>
                <c:pt idx="598">
                  <c:v>5767.4</c:v>
                </c:pt>
                <c:pt idx="599">
                  <c:v>5777.3889999999992</c:v>
                </c:pt>
                <c:pt idx="600">
                  <c:v>5787.3939999999993</c:v>
                </c:pt>
                <c:pt idx="601">
                  <c:v>5797.3859999999995</c:v>
                </c:pt>
                <c:pt idx="602">
                  <c:v>5807.3899999999994</c:v>
                </c:pt>
                <c:pt idx="603">
                  <c:v>5817.3969999999999</c:v>
                </c:pt>
                <c:pt idx="604">
                  <c:v>5827.3959999999997</c:v>
                </c:pt>
                <c:pt idx="605">
                  <c:v>5837.3899999999994</c:v>
                </c:pt>
                <c:pt idx="606">
                  <c:v>5847.4</c:v>
                </c:pt>
                <c:pt idx="607">
                  <c:v>5857.4</c:v>
                </c:pt>
                <c:pt idx="608">
                  <c:v>5867.3989999999994</c:v>
                </c:pt>
                <c:pt idx="609">
                  <c:v>5877.3899999999994</c:v>
                </c:pt>
                <c:pt idx="610">
                  <c:v>5887.4</c:v>
                </c:pt>
                <c:pt idx="611">
                  <c:v>5897.393</c:v>
                </c:pt>
                <c:pt idx="612">
                  <c:v>5907.3969999999999</c:v>
                </c:pt>
                <c:pt idx="613">
                  <c:v>5917.3899999999994</c:v>
                </c:pt>
                <c:pt idx="614">
                  <c:v>5927.3979999999992</c:v>
                </c:pt>
                <c:pt idx="615">
                  <c:v>5937.3939999999993</c:v>
                </c:pt>
                <c:pt idx="616">
                  <c:v>5947.3959999999997</c:v>
                </c:pt>
                <c:pt idx="617">
                  <c:v>5957.3869999999997</c:v>
                </c:pt>
                <c:pt idx="618">
                  <c:v>5967.3859999999995</c:v>
                </c:pt>
                <c:pt idx="619">
                  <c:v>5977.393</c:v>
                </c:pt>
                <c:pt idx="620">
                  <c:v>5987.3859999999995</c:v>
                </c:pt>
                <c:pt idx="621">
                  <c:v>5997.393</c:v>
                </c:pt>
                <c:pt idx="622">
                  <c:v>6007.3959999999997</c:v>
                </c:pt>
                <c:pt idx="623">
                  <c:v>6017.4</c:v>
                </c:pt>
                <c:pt idx="624">
                  <c:v>6027.3849999999993</c:v>
                </c:pt>
                <c:pt idx="625">
                  <c:v>6037.4009999999998</c:v>
                </c:pt>
                <c:pt idx="626">
                  <c:v>6047.3889999999992</c:v>
                </c:pt>
                <c:pt idx="627">
                  <c:v>6057.3949999999995</c:v>
                </c:pt>
                <c:pt idx="628">
                  <c:v>6067.4</c:v>
                </c:pt>
                <c:pt idx="629">
                  <c:v>6077.3889999999992</c:v>
                </c:pt>
                <c:pt idx="630">
                  <c:v>6087.3939999999993</c:v>
                </c:pt>
                <c:pt idx="631">
                  <c:v>6097.3899999999994</c:v>
                </c:pt>
                <c:pt idx="632">
                  <c:v>6107.3979999999992</c:v>
                </c:pt>
                <c:pt idx="633">
                  <c:v>6117.393</c:v>
                </c:pt>
                <c:pt idx="634">
                  <c:v>6127.3949999999995</c:v>
                </c:pt>
                <c:pt idx="635">
                  <c:v>6137.3879999999999</c:v>
                </c:pt>
                <c:pt idx="636">
                  <c:v>6147.3939999999993</c:v>
                </c:pt>
                <c:pt idx="637">
                  <c:v>6157.3989999999994</c:v>
                </c:pt>
                <c:pt idx="638">
                  <c:v>6167.3899999999994</c:v>
                </c:pt>
                <c:pt idx="639">
                  <c:v>6177.3969999999999</c:v>
                </c:pt>
                <c:pt idx="640">
                  <c:v>6187.3909999999996</c:v>
                </c:pt>
                <c:pt idx="641">
                  <c:v>6197.3939999999993</c:v>
                </c:pt>
                <c:pt idx="642">
                  <c:v>6207.4009999999998</c:v>
                </c:pt>
                <c:pt idx="643">
                  <c:v>6217.3899999999994</c:v>
                </c:pt>
                <c:pt idx="644">
                  <c:v>6227.393</c:v>
                </c:pt>
                <c:pt idx="645">
                  <c:v>6237.3959999999997</c:v>
                </c:pt>
                <c:pt idx="646">
                  <c:v>6247.4009999999998</c:v>
                </c:pt>
                <c:pt idx="647">
                  <c:v>6257.3909999999996</c:v>
                </c:pt>
                <c:pt idx="648">
                  <c:v>6267.3979999999992</c:v>
                </c:pt>
                <c:pt idx="649">
                  <c:v>6277.3909999999996</c:v>
                </c:pt>
                <c:pt idx="650">
                  <c:v>6287.3989999999994</c:v>
                </c:pt>
                <c:pt idx="651">
                  <c:v>6297.3969999999999</c:v>
                </c:pt>
                <c:pt idx="652">
                  <c:v>6307.3949999999995</c:v>
                </c:pt>
                <c:pt idx="653">
                  <c:v>6317.3909999999996</c:v>
                </c:pt>
                <c:pt idx="654">
                  <c:v>6327.3979999999992</c:v>
                </c:pt>
                <c:pt idx="655">
                  <c:v>6337.3899999999994</c:v>
                </c:pt>
                <c:pt idx="656">
                  <c:v>6347.3889999999992</c:v>
                </c:pt>
                <c:pt idx="657">
                  <c:v>6357.402</c:v>
                </c:pt>
                <c:pt idx="658">
                  <c:v>6367.3939999999993</c:v>
                </c:pt>
                <c:pt idx="659">
                  <c:v>6377.393</c:v>
                </c:pt>
                <c:pt idx="660">
                  <c:v>6387.3909999999996</c:v>
                </c:pt>
                <c:pt idx="661">
                  <c:v>6397.3889999999992</c:v>
                </c:pt>
                <c:pt idx="662">
                  <c:v>6407.4</c:v>
                </c:pt>
                <c:pt idx="663">
                  <c:v>6417.4009999999998</c:v>
                </c:pt>
                <c:pt idx="664">
                  <c:v>6427.3989999999994</c:v>
                </c:pt>
                <c:pt idx="665">
                  <c:v>6437.3969999999999</c:v>
                </c:pt>
                <c:pt idx="666">
                  <c:v>6447.3899999999994</c:v>
                </c:pt>
                <c:pt idx="667">
                  <c:v>6457.402</c:v>
                </c:pt>
                <c:pt idx="668">
                  <c:v>6467.3979999999992</c:v>
                </c:pt>
                <c:pt idx="669">
                  <c:v>6477.3879999999999</c:v>
                </c:pt>
                <c:pt idx="670">
                  <c:v>6487.3909999999996</c:v>
                </c:pt>
                <c:pt idx="671">
                  <c:v>6497.4009999999998</c:v>
                </c:pt>
                <c:pt idx="672">
                  <c:v>6507.3889999999992</c:v>
                </c:pt>
                <c:pt idx="673">
                  <c:v>6517.393</c:v>
                </c:pt>
                <c:pt idx="674">
                  <c:v>6527.4009999999998</c:v>
                </c:pt>
                <c:pt idx="675">
                  <c:v>6537.4049999999997</c:v>
                </c:pt>
                <c:pt idx="676">
                  <c:v>6547.3909999999996</c:v>
                </c:pt>
                <c:pt idx="677">
                  <c:v>6557.3989999999994</c:v>
                </c:pt>
                <c:pt idx="678">
                  <c:v>6567.4059999999999</c:v>
                </c:pt>
                <c:pt idx="679">
                  <c:v>6577.3959999999997</c:v>
                </c:pt>
                <c:pt idx="680">
                  <c:v>6587.4039999999995</c:v>
                </c:pt>
                <c:pt idx="681">
                  <c:v>6597.4029999999993</c:v>
                </c:pt>
                <c:pt idx="682">
                  <c:v>6607.393</c:v>
                </c:pt>
                <c:pt idx="683">
                  <c:v>6617.3979999999992</c:v>
                </c:pt>
                <c:pt idx="684">
                  <c:v>6627.4029999999993</c:v>
                </c:pt>
                <c:pt idx="685">
                  <c:v>6637.393</c:v>
                </c:pt>
                <c:pt idx="686">
                  <c:v>6647.4049999999997</c:v>
                </c:pt>
                <c:pt idx="687">
                  <c:v>6657.3959999999997</c:v>
                </c:pt>
                <c:pt idx="688">
                  <c:v>6667.4039999999995</c:v>
                </c:pt>
                <c:pt idx="689">
                  <c:v>6677.3969999999999</c:v>
                </c:pt>
                <c:pt idx="690">
                  <c:v>6687.3959999999997</c:v>
                </c:pt>
                <c:pt idx="691">
                  <c:v>6697.4049999999997</c:v>
                </c:pt>
                <c:pt idx="692">
                  <c:v>6707.4049999999997</c:v>
                </c:pt>
                <c:pt idx="693">
                  <c:v>6717.402</c:v>
                </c:pt>
                <c:pt idx="694">
                  <c:v>6727.3949999999995</c:v>
                </c:pt>
                <c:pt idx="695">
                  <c:v>6737.3909999999996</c:v>
                </c:pt>
                <c:pt idx="696">
                  <c:v>6747.402</c:v>
                </c:pt>
                <c:pt idx="697">
                  <c:v>6757.3959999999997</c:v>
                </c:pt>
                <c:pt idx="698">
                  <c:v>6767.3939999999993</c:v>
                </c:pt>
                <c:pt idx="699">
                  <c:v>6777.3909999999996</c:v>
                </c:pt>
                <c:pt idx="700">
                  <c:v>6787.3959999999997</c:v>
                </c:pt>
                <c:pt idx="701">
                  <c:v>6797.4049999999997</c:v>
                </c:pt>
                <c:pt idx="702">
                  <c:v>6807.4039999999995</c:v>
                </c:pt>
                <c:pt idx="703">
                  <c:v>6817.4009999999998</c:v>
                </c:pt>
                <c:pt idx="704">
                  <c:v>6827.4</c:v>
                </c:pt>
                <c:pt idx="705">
                  <c:v>6837.4029999999993</c:v>
                </c:pt>
                <c:pt idx="706">
                  <c:v>6847.402</c:v>
                </c:pt>
                <c:pt idx="707">
                  <c:v>6857.402</c:v>
                </c:pt>
                <c:pt idx="708">
                  <c:v>6867.4039999999995</c:v>
                </c:pt>
                <c:pt idx="709">
                  <c:v>6877.4049999999997</c:v>
                </c:pt>
                <c:pt idx="710">
                  <c:v>6887.3939999999993</c:v>
                </c:pt>
                <c:pt idx="711">
                  <c:v>6897.393</c:v>
                </c:pt>
                <c:pt idx="712">
                  <c:v>6907.4039999999995</c:v>
                </c:pt>
                <c:pt idx="713">
                  <c:v>6917.3979999999992</c:v>
                </c:pt>
                <c:pt idx="714">
                  <c:v>6927.402</c:v>
                </c:pt>
                <c:pt idx="715">
                  <c:v>6937.4</c:v>
                </c:pt>
                <c:pt idx="716">
                  <c:v>6947.3959999999997</c:v>
                </c:pt>
                <c:pt idx="717">
                  <c:v>6957.4049999999997</c:v>
                </c:pt>
                <c:pt idx="718">
                  <c:v>6967.402</c:v>
                </c:pt>
                <c:pt idx="719">
                  <c:v>6977.393</c:v>
                </c:pt>
                <c:pt idx="720">
                  <c:v>6987.4009999999998</c:v>
                </c:pt>
                <c:pt idx="721">
                  <c:v>6997.3949999999995</c:v>
                </c:pt>
                <c:pt idx="722">
                  <c:v>7007.3959999999997</c:v>
                </c:pt>
                <c:pt idx="723">
                  <c:v>7017.3959999999997</c:v>
                </c:pt>
                <c:pt idx="724">
                  <c:v>7027.4059999999999</c:v>
                </c:pt>
                <c:pt idx="725">
                  <c:v>7037.4069999999992</c:v>
                </c:pt>
                <c:pt idx="726">
                  <c:v>7047.4029999999993</c:v>
                </c:pt>
                <c:pt idx="727">
                  <c:v>7057.4009999999998</c:v>
                </c:pt>
                <c:pt idx="728">
                  <c:v>7067.3949999999995</c:v>
                </c:pt>
                <c:pt idx="729">
                  <c:v>7077.402</c:v>
                </c:pt>
                <c:pt idx="730">
                  <c:v>7087.402</c:v>
                </c:pt>
                <c:pt idx="731">
                  <c:v>7097.3949999999995</c:v>
                </c:pt>
                <c:pt idx="732">
                  <c:v>7107.4049999999997</c:v>
                </c:pt>
                <c:pt idx="733">
                  <c:v>7117.3979999999992</c:v>
                </c:pt>
                <c:pt idx="734">
                  <c:v>7127.3989999999994</c:v>
                </c:pt>
                <c:pt idx="735">
                  <c:v>7137.4049999999997</c:v>
                </c:pt>
                <c:pt idx="736">
                  <c:v>7147.4089999999997</c:v>
                </c:pt>
                <c:pt idx="737">
                  <c:v>7157.3969999999999</c:v>
                </c:pt>
                <c:pt idx="738">
                  <c:v>7167.4079999999994</c:v>
                </c:pt>
                <c:pt idx="739">
                  <c:v>7177.3949999999995</c:v>
                </c:pt>
                <c:pt idx="740">
                  <c:v>7187.3949999999995</c:v>
                </c:pt>
                <c:pt idx="741">
                  <c:v>7197.4069999999992</c:v>
                </c:pt>
                <c:pt idx="742">
                  <c:v>7207.4059999999999</c:v>
                </c:pt>
                <c:pt idx="743">
                  <c:v>7217.4039999999995</c:v>
                </c:pt>
                <c:pt idx="744">
                  <c:v>7227.4</c:v>
                </c:pt>
                <c:pt idx="745">
                  <c:v>7237.3989999999994</c:v>
                </c:pt>
                <c:pt idx="746">
                  <c:v>7247.4089999999997</c:v>
                </c:pt>
                <c:pt idx="747">
                  <c:v>7257.4059999999999</c:v>
                </c:pt>
                <c:pt idx="748">
                  <c:v>7267.4039999999995</c:v>
                </c:pt>
                <c:pt idx="749">
                  <c:v>7277.4029999999993</c:v>
                </c:pt>
                <c:pt idx="750">
                  <c:v>7287.4</c:v>
                </c:pt>
                <c:pt idx="751">
                  <c:v>7297.4009999999998</c:v>
                </c:pt>
                <c:pt idx="752">
                  <c:v>7307.4039999999995</c:v>
                </c:pt>
                <c:pt idx="753">
                  <c:v>7317.41</c:v>
                </c:pt>
                <c:pt idx="754">
                  <c:v>7327.402</c:v>
                </c:pt>
                <c:pt idx="755">
                  <c:v>7337.4110000000001</c:v>
                </c:pt>
                <c:pt idx="756">
                  <c:v>7347.4029999999993</c:v>
                </c:pt>
                <c:pt idx="757">
                  <c:v>7357.3949999999995</c:v>
                </c:pt>
                <c:pt idx="758">
                  <c:v>7367.3989999999994</c:v>
                </c:pt>
                <c:pt idx="759">
                  <c:v>7377.4069999999992</c:v>
                </c:pt>
                <c:pt idx="760">
                  <c:v>7387.3989999999994</c:v>
                </c:pt>
                <c:pt idx="761">
                  <c:v>7397.4049999999997</c:v>
                </c:pt>
                <c:pt idx="762">
                  <c:v>7407.4110000000001</c:v>
                </c:pt>
                <c:pt idx="763">
                  <c:v>7417.4029999999993</c:v>
                </c:pt>
                <c:pt idx="764">
                  <c:v>7427.4029999999993</c:v>
                </c:pt>
                <c:pt idx="765">
                  <c:v>7437.4009999999998</c:v>
                </c:pt>
                <c:pt idx="766">
                  <c:v>7447.3989999999994</c:v>
                </c:pt>
                <c:pt idx="767">
                  <c:v>7457.3989999999994</c:v>
                </c:pt>
                <c:pt idx="768">
                  <c:v>7467.4129999999996</c:v>
                </c:pt>
                <c:pt idx="769">
                  <c:v>7477.4</c:v>
                </c:pt>
                <c:pt idx="770">
                  <c:v>7487.3989999999994</c:v>
                </c:pt>
                <c:pt idx="771">
                  <c:v>7497.4039999999995</c:v>
                </c:pt>
                <c:pt idx="772">
                  <c:v>7507.4089999999997</c:v>
                </c:pt>
                <c:pt idx="773">
                  <c:v>7517.4110000000001</c:v>
                </c:pt>
                <c:pt idx="774">
                  <c:v>7527.4029999999993</c:v>
                </c:pt>
                <c:pt idx="775">
                  <c:v>7537.4119999999994</c:v>
                </c:pt>
                <c:pt idx="776">
                  <c:v>7547.4029999999993</c:v>
                </c:pt>
                <c:pt idx="777">
                  <c:v>7557.4059999999999</c:v>
                </c:pt>
                <c:pt idx="778">
                  <c:v>7567.4009999999998</c:v>
                </c:pt>
                <c:pt idx="779">
                  <c:v>7577.4039999999995</c:v>
                </c:pt>
                <c:pt idx="780">
                  <c:v>7587.4019999999991</c:v>
                </c:pt>
                <c:pt idx="781">
                  <c:v>7597.4019999999991</c:v>
                </c:pt>
                <c:pt idx="782">
                  <c:v>7607.4059999999999</c:v>
                </c:pt>
                <c:pt idx="783">
                  <c:v>7617.4049999999997</c:v>
                </c:pt>
                <c:pt idx="784">
                  <c:v>7627.4039999999995</c:v>
                </c:pt>
                <c:pt idx="785">
                  <c:v>7637.4049999999997</c:v>
                </c:pt>
                <c:pt idx="786">
                  <c:v>7647.4109999999991</c:v>
                </c:pt>
                <c:pt idx="787">
                  <c:v>7657.4009999999989</c:v>
                </c:pt>
                <c:pt idx="788">
                  <c:v>7667.3990000000003</c:v>
                </c:pt>
                <c:pt idx="789">
                  <c:v>7677.3990000000003</c:v>
                </c:pt>
                <c:pt idx="790">
                  <c:v>7687.4039999999995</c:v>
                </c:pt>
                <c:pt idx="791">
                  <c:v>7697.4080000000004</c:v>
                </c:pt>
                <c:pt idx="792">
                  <c:v>7707.4119999999994</c:v>
                </c:pt>
                <c:pt idx="793">
                  <c:v>7717.3980000000001</c:v>
                </c:pt>
                <c:pt idx="794">
                  <c:v>7727.3990000000003</c:v>
                </c:pt>
                <c:pt idx="795">
                  <c:v>7737.4090000000006</c:v>
                </c:pt>
                <c:pt idx="796">
                  <c:v>7747.4039999999995</c:v>
                </c:pt>
                <c:pt idx="797">
                  <c:v>7757.4009999999989</c:v>
                </c:pt>
                <c:pt idx="798">
                  <c:v>7767.4119999999994</c:v>
                </c:pt>
                <c:pt idx="799">
                  <c:v>7777.4059999999999</c:v>
                </c:pt>
                <c:pt idx="800">
                  <c:v>7787.4090000000006</c:v>
                </c:pt>
                <c:pt idx="801">
                  <c:v>7797.415</c:v>
                </c:pt>
                <c:pt idx="802">
                  <c:v>7807.4029999999993</c:v>
                </c:pt>
                <c:pt idx="803">
                  <c:v>7817.4129999999996</c:v>
                </c:pt>
                <c:pt idx="804">
                  <c:v>7827.4009999999989</c:v>
                </c:pt>
                <c:pt idx="805">
                  <c:v>7837.4080000000004</c:v>
                </c:pt>
                <c:pt idx="806">
                  <c:v>7847.4070000000002</c:v>
                </c:pt>
                <c:pt idx="807">
                  <c:v>7857.4099999999989</c:v>
                </c:pt>
                <c:pt idx="808">
                  <c:v>7867.4019999999991</c:v>
                </c:pt>
                <c:pt idx="809">
                  <c:v>7877.4019999999991</c:v>
                </c:pt>
                <c:pt idx="810">
                  <c:v>7887.4129999999996</c:v>
                </c:pt>
                <c:pt idx="811">
                  <c:v>7897.4049999999997</c:v>
                </c:pt>
                <c:pt idx="812">
                  <c:v>7907.4019999999991</c:v>
                </c:pt>
                <c:pt idx="813">
                  <c:v>7917.4119999999994</c:v>
                </c:pt>
                <c:pt idx="814">
                  <c:v>7927.4049999999997</c:v>
                </c:pt>
                <c:pt idx="815">
                  <c:v>7937.4019999999991</c:v>
                </c:pt>
                <c:pt idx="816">
                  <c:v>7947.415</c:v>
                </c:pt>
                <c:pt idx="817">
                  <c:v>7957.4139999999998</c:v>
                </c:pt>
                <c:pt idx="818">
                  <c:v>7967.4039999999995</c:v>
                </c:pt>
                <c:pt idx="819">
                  <c:v>7977.4070000000002</c:v>
                </c:pt>
                <c:pt idx="820">
                  <c:v>7987.4160000000002</c:v>
                </c:pt>
                <c:pt idx="821">
                  <c:v>7997.4119999999994</c:v>
                </c:pt>
                <c:pt idx="822">
                  <c:v>8007.4160000000002</c:v>
                </c:pt>
                <c:pt idx="823">
                  <c:v>8017.4070000000002</c:v>
                </c:pt>
                <c:pt idx="824">
                  <c:v>8027.4139999999998</c:v>
                </c:pt>
                <c:pt idx="825">
                  <c:v>8037.4160000000002</c:v>
                </c:pt>
                <c:pt idx="826">
                  <c:v>8047.4139999999998</c:v>
                </c:pt>
                <c:pt idx="827">
                  <c:v>8057.4039999999995</c:v>
                </c:pt>
                <c:pt idx="828">
                  <c:v>8067.4059999999999</c:v>
                </c:pt>
                <c:pt idx="829">
                  <c:v>8077.4070000000002</c:v>
                </c:pt>
                <c:pt idx="830">
                  <c:v>8087.4039999999995</c:v>
                </c:pt>
                <c:pt idx="831">
                  <c:v>8097.4129999999996</c:v>
                </c:pt>
                <c:pt idx="832">
                  <c:v>8107.4119999999994</c:v>
                </c:pt>
                <c:pt idx="833">
                  <c:v>8117.4119999999994</c:v>
                </c:pt>
                <c:pt idx="834">
                  <c:v>8127.4139999999998</c:v>
                </c:pt>
                <c:pt idx="835">
                  <c:v>8137.4070000000002</c:v>
                </c:pt>
                <c:pt idx="836">
                  <c:v>8147.4170000000004</c:v>
                </c:pt>
                <c:pt idx="837">
                  <c:v>8157.4059999999999</c:v>
                </c:pt>
                <c:pt idx="838">
                  <c:v>8167.4059999999999</c:v>
                </c:pt>
                <c:pt idx="839">
                  <c:v>8177.4029999999993</c:v>
                </c:pt>
                <c:pt idx="840">
                  <c:v>8187.4170000000004</c:v>
                </c:pt>
                <c:pt idx="841">
                  <c:v>8197.4110000000001</c:v>
                </c:pt>
                <c:pt idx="842">
                  <c:v>8207.4130000000005</c:v>
                </c:pt>
                <c:pt idx="843">
                  <c:v>8217.4050000000007</c:v>
                </c:pt>
                <c:pt idx="844">
                  <c:v>8227.4140000000007</c:v>
                </c:pt>
                <c:pt idx="845">
                  <c:v>8237.4130000000005</c:v>
                </c:pt>
                <c:pt idx="846">
                  <c:v>8247.4050000000007</c:v>
                </c:pt>
                <c:pt idx="847">
                  <c:v>8257.4130000000005</c:v>
                </c:pt>
                <c:pt idx="848">
                  <c:v>8267.4030000000002</c:v>
                </c:pt>
                <c:pt idx="849">
                  <c:v>8277.4150000000009</c:v>
                </c:pt>
                <c:pt idx="850">
                  <c:v>8287.4130000000005</c:v>
                </c:pt>
                <c:pt idx="851">
                  <c:v>8297.4179999999997</c:v>
                </c:pt>
                <c:pt idx="852">
                  <c:v>8307.4110000000001</c:v>
                </c:pt>
                <c:pt idx="853">
                  <c:v>8317.4090000000015</c:v>
                </c:pt>
                <c:pt idx="854">
                  <c:v>8327.4160000000011</c:v>
                </c:pt>
                <c:pt idx="855">
                  <c:v>8337.4120000000003</c:v>
                </c:pt>
                <c:pt idx="856">
                  <c:v>8347.4050000000007</c:v>
                </c:pt>
                <c:pt idx="857">
                  <c:v>8357.4030000000002</c:v>
                </c:pt>
                <c:pt idx="858">
                  <c:v>8367.4170000000013</c:v>
                </c:pt>
                <c:pt idx="859">
                  <c:v>8377.4140000000007</c:v>
                </c:pt>
                <c:pt idx="860">
                  <c:v>8387.4110000000001</c:v>
                </c:pt>
                <c:pt idx="861">
                  <c:v>8397.4090000000015</c:v>
                </c:pt>
                <c:pt idx="862">
                  <c:v>8407.4110000000001</c:v>
                </c:pt>
                <c:pt idx="863">
                  <c:v>8417.4110000000001</c:v>
                </c:pt>
                <c:pt idx="864">
                  <c:v>8427.4070000000011</c:v>
                </c:pt>
                <c:pt idx="865">
                  <c:v>8437.4160000000011</c:v>
                </c:pt>
                <c:pt idx="866">
                  <c:v>8447.4030000000002</c:v>
                </c:pt>
                <c:pt idx="867">
                  <c:v>8457.4170000000013</c:v>
                </c:pt>
                <c:pt idx="868">
                  <c:v>8467.4140000000007</c:v>
                </c:pt>
                <c:pt idx="869">
                  <c:v>8477.4050000000007</c:v>
                </c:pt>
                <c:pt idx="870">
                  <c:v>8487.4080000000013</c:v>
                </c:pt>
                <c:pt idx="871">
                  <c:v>8497.4120000000003</c:v>
                </c:pt>
                <c:pt idx="872">
                  <c:v>8507.4170000000013</c:v>
                </c:pt>
                <c:pt idx="873">
                  <c:v>8517.4130000000005</c:v>
                </c:pt>
                <c:pt idx="874">
                  <c:v>8527.4110000000001</c:v>
                </c:pt>
                <c:pt idx="875">
                  <c:v>8537.4120000000003</c:v>
                </c:pt>
                <c:pt idx="876">
                  <c:v>8547.4050000000007</c:v>
                </c:pt>
                <c:pt idx="877">
                  <c:v>8557.4080000000013</c:v>
                </c:pt>
                <c:pt idx="878">
                  <c:v>8567.4090000000015</c:v>
                </c:pt>
                <c:pt idx="879">
                  <c:v>8577.4060000000009</c:v>
                </c:pt>
                <c:pt idx="880">
                  <c:v>8587.4120000000003</c:v>
                </c:pt>
                <c:pt idx="881">
                  <c:v>8597.4170000000013</c:v>
                </c:pt>
                <c:pt idx="882">
                  <c:v>8607.41</c:v>
                </c:pt>
                <c:pt idx="883">
                  <c:v>8617.4090000000015</c:v>
                </c:pt>
                <c:pt idx="884">
                  <c:v>8627.4110000000001</c:v>
                </c:pt>
                <c:pt idx="885">
                  <c:v>8637.4070000000011</c:v>
                </c:pt>
                <c:pt idx="886">
                  <c:v>8647.4040000000005</c:v>
                </c:pt>
                <c:pt idx="887">
                  <c:v>8657.402</c:v>
                </c:pt>
                <c:pt idx="888">
                  <c:v>8667.41</c:v>
                </c:pt>
                <c:pt idx="889">
                  <c:v>8677.4140000000007</c:v>
                </c:pt>
                <c:pt idx="890">
                  <c:v>8687.4130000000005</c:v>
                </c:pt>
                <c:pt idx="891">
                  <c:v>8697.41</c:v>
                </c:pt>
                <c:pt idx="892">
                  <c:v>8707.41</c:v>
                </c:pt>
                <c:pt idx="893">
                  <c:v>8717.4080000000013</c:v>
                </c:pt>
                <c:pt idx="894">
                  <c:v>8727.4040000000005</c:v>
                </c:pt>
                <c:pt idx="895">
                  <c:v>8737.4120000000003</c:v>
                </c:pt>
                <c:pt idx="896">
                  <c:v>8747.4060000000009</c:v>
                </c:pt>
                <c:pt idx="897">
                  <c:v>8757.41</c:v>
                </c:pt>
                <c:pt idx="898">
                  <c:v>8767.4170000000013</c:v>
                </c:pt>
                <c:pt idx="899">
                  <c:v>8777.4040000000005</c:v>
                </c:pt>
                <c:pt idx="900">
                  <c:v>8787.41</c:v>
                </c:pt>
                <c:pt idx="901">
                  <c:v>8797.41</c:v>
                </c:pt>
                <c:pt idx="902">
                  <c:v>8807.4160000000011</c:v>
                </c:pt>
                <c:pt idx="903">
                  <c:v>8817.4150000000009</c:v>
                </c:pt>
                <c:pt idx="904">
                  <c:v>8827.4080000000013</c:v>
                </c:pt>
                <c:pt idx="905">
                  <c:v>8837.4110000000001</c:v>
                </c:pt>
                <c:pt idx="906">
                  <c:v>8847.4060000000009</c:v>
                </c:pt>
                <c:pt idx="907">
                  <c:v>8857.4130000000005</c:v>
                </c:pt>
                <c:pt idx="908">
                  <c:v>8867.4120000000003</c:v>
                </c:pt>
                <c:pt idx="909">
                  <c:v>8877.41</c:v>
                </c:pt>
                <c:pt idx="910">
                  <c:v>8887.4120000000003</c:v>
                </c:pt>
                <c:pt idx="911">
                  <c:v>8897.4160000000011</c:v>
                </c:pt>
                <c:pt idx="912">
                  <c:v>8907.4110000000001</c:v>
                </c:pt>
                <c:pt idx="913">
                  <c:v>8917.4210000000003</c:v>
                </c:pt>
                <c:pt idx="914">
                  <c:v>8927.4110000000001</c:v>
                </c:pt>
                <c:pt idx="915">
                  <c:v>8937.4120000000003</c:v>
                </c:pt>
                <c:pt idx="916">
                  <c:v>8947.4130000000005</c:v>
                </c:pt>
                <c:pt idx="917">
                  <c:v>8957.4160000000011</c:v>
                </c:pt>
                <c:pt idx="918">
                  <c:v>8967.4170000000013</c:v>
                </c:pt>
                <c:pt idx="919">
                  <c:v>8977.41</c:v>
                </c:pt>
                <c:pt idx="920">
                  <c:v>8987.4250000000011</c:v>
                </c:pt>
                <c:pt idx="921">
                  <c:v>8997.4179999999997</c:v>
                </c:pt>
                <c:pt idx="922">
                  <c:v>9007.4210000000003</c:v>
                </c:pt>
                <c:pt idx="923">
                  <c:v>9017.4130000000005</c:v>
                </c:pt>
                <c:pt idx="924">
                  <c:v>9027.4110000000001</c:v>
                </c:pt>
                <c:pt idx="925">
                  <c:v>9037.4150000000009</c:v>
                </c:pt>
                <c:pt idx="926">
                  <c:v>9047.4179999999997</c:v>
                </c:pt>
                <c:pt idx="927">
                  <c:v>9057.4179999999997</c:v>
                </c:pt>
                <c:pt idx="928">
                  <c:v>9067.4250000000011</c:v>
                </c:pt>
                <c:pt idx="929">
                  <c:v>9077.4110000000001</c:v>
                </c:pt>
                <c:pt idx="930">
                  <c:v>9087.4179999999997</c:v>
                </c:pt>
                <c:pt idx="931">
                  <c:v>9097.4130000000005</c:v>
                </c:pt>
                <c:pt idx="932">
                  <c:v>9107.4230000000007</c:v>
                </c:pt>
                <c:pt idx="933">
                  <c:v>9117.42</c:v>
                </c:pt>
                <c:pt idx="934">
                  <c:v>9127.4250000000011</c:v>
                </c:pt>
                <c:pt idx="935">
                  <c:v>9137.4110000000001</c:v>
                </c:pt>
                <c:pt idx="936">
                  <c:v>9147.4110000000001</c:v>
                </c:pt>
                <c:pt idx="937">
                  <c:v>9157.4250000000011</c:v>
                </c:pt>
                <c:pt idx="938">
                  <c:v>9167.4120000000003</c:v>
                </c:pt>
                <c:pt idx="939">
                  <c:v>9177.4240000000009</c:v>
                </c:pt>
                <c:pt idx="940">
                  <c:v>9187.4240000000009</c:v>
                </c:pt>
                <c:pt idx="941">
                  <c:v>9197.42</c:v>
                </c:pt>
                <c:pt idx="942">
                  <c:v>9207.4140000000007</c:v>
                </c:pt>
                <c:pt idx="943">
                  <c:v>9217.4220000000005</c:v>
                </c:pt>
                <c:pt idx="944">
                  <c:v>9227.4150000000009</c:v>
                </c:pt>
                <c:pt idx="945">
                  <c:v>9237.4130000000005</c:v>
                </c:pt>
                <c:pt idx="946">
                  <c:v>9247.4260000000013</c:v>
                </c:pt>
                <c:pt idx="947">
                  <c:v>9257.4230000000007</c:v>
                </c:pt>
                <c:pt idx="948">
                  <c:v>9267.4160000000011</c:v>
                </c:pt>
                <c:pt idx="949">
                  <c:v>9277.4140000000007</c:v>
                </c:pt>
                <c:pt idx="950">
                  <c:v>9287.4240000000009</c:v>
                </c:pt>
                <c:pt idx="951">
                  <c:v>9297.4170000000013</c:v>
                </c:pt>
                <c:pt idx="952">
                  <c:v>9307.4140000000007</c:v>
                </c:pt>
                <c:pt idx="953">
                  <c:v>9317.4230000000007</c:v>
                </c:pt>
                <c:pt idx="954">
                  <c:v>9327.4260000000013</c:v>
                </c:pt>
                <c:pt idx="955">
                  <c:v>9337.4120000000003</c:v>
                </c:pt>
                <c:pt idx="956">
                  <c:v>9347.4220000000005</c:v>
                </c:pt>
                <c:pt idx="957">
                  <c:v>9357.4250000000011</c:v>
                </c:pt>
                <c:pt idx="958">
                  <c:v>9367.4150000000009</c:v>
                </c:pt>
                <c:pt idx="959">
                  <c:v>9377.4170000000013</c:v>
                </c:pt>
                <c:pt idx="960">
                  <c:v>9387.4250000000011</c:v>
                </c:pt>
                <c:pt idx="961">
                  <c:v>9397.4310000000005</c:v>
                </c:pt>
                <c:pt idx="962">
                  <c:v>9407.4210000000003</c:v>
                </c:pt>
                <c:pt idx="963">
                  <c:v>9417.4210000000003</c:v>
                </c:pt>
                <c:pt idx="964">
                  <c:v>9427.4210000000003</c:v>
                </c:pt>
                <c:pt idx="965">
                  <c:v>9437.4110000000001</c:v>
                </c:pt>
                <c:pt idx="966">
                  <c:v>9447.4210000000003</c:v>
                </c:pt>
                <c:pt idx="967">
                  <c:v>9457.4210000000003</c:v>
                </c:pt>
                <c:pt idx="968">
                  <c:v>9467.4310000000005</c:v>
                </c:pt>
                <c:pt idx="969">
                  <c:v>9477.4210000000003</c:v>
                </c:pt>
                <c:pt idx="970">
                  <c:v>9487.4310000000005</c:v>
                </c:pt>
                <c:pt idx="971">
                  <c:v>9497.4210000000003</c:v>
                </c:pt>
                <c:pt idx="972">
                  <c:v>9507.4210000000003</c:v>
                </c:pt>
                <c:pt idx="973">
                  <c:v>9517.4210000000003</c:v>
                </c:pt>
                <c:pt idx="974">
                  <c:v>9527.4210000000003</c:v>
                </c:pt>
                <c:pt idx="975">
                  <c:v>9537.4310000000005</c:v>
                </c:pt>
                <c:pt idx="976">
                  <c:v>9547.4110000000001</c:v>
                </c:pt>
                <c:pt idx="977">
                  <c:v>9557.4310000000005</c:v>
                </c:pt>
                <c:pt idx="978">
                  <c:v>9567.4210000000003</c:v>
                </c:pt>
                <c:pt idx="979">
                  <c:v>9577.4310000000005</c:v>
                </c:pt>
                <c:pt idx="980">
                  <c:v>9587.4110000000001</c:v>
                </c:pt>
                <c:pt idx="981">
                  <c:v>9597.4310000000005</c:v>
                </c:pt>
                <c:pt idx="982">
                  <c:v>9607.4110000000001</c:v>
                </c:pt>
                <c:pt idx="983">
                  <c:v>9617.4310000000005</c:v>
                </c:pt>
                <c:pt idx="984">
                  <c:v>9627.4110000000001</c:v>
                </c:pt>
                <c:pt idx="985">
                  <c:v>9637.4210000000003</c:v>
                </c:pt>
                <c:pt idx="986">
                  <c:v>9647.4210000000003</c:v>
                </c:pt>
                <c:pt idx="987">
                  <c:v>9657.4210000000003</c:v>
                </c:pt>
                <c:pt idx="988">
                  <c:v>9667.4110000000001</c:v>
                </c:pt>
                <c:pt idx="989">
                  <c:v>9677.4210000000003</c:v>
                </c:pt>
                <c:pt idx="990">
                  <c:v>9687.4310000000005</c:v>
                </c:pt>
                <c:pt idx="991">
                  <c:v>9697.4210000000003</c:v>
                </c:pt>
                <c:pt idx="992">
                  <c:v>9707.4210000000003</c:v>
                </c:pt>
                <c:pt idx="993">
                  <c:v>9717.4210000000003</c:v>
                </c:pt>
                <c:pt idx="994">
                  <c:v>9727.4210000000003</c:v>
                </c:pt>
                <c:pt idx="995">
                  <c:v>9737.4210000000003</c:v>
                </c:pt>
                <c:pt idx="996">
                  <c:v>9747.4310000000005</c:v>
                </c:pt>
                <c:pt idx="997">
                  <c:v>9757.4210000000003</c:v>
                </c:pt>
                <c:pt idx="998">
                  <c:v>9767.4210000000003</c:v>
                </c:pt>
                <c:pt idx="999">
                  <c:v>9777.4310000000005</c:v>
                </c:pt>
                <c:pt idx="1000">
                  <c:v>9787.4310000000005</c:v>
                </c:pt>
                <c:pt idx="1001">
                  <c:v>9797.4210000000003</c:v>
                </c:pt>
                <c:pt idx="1002">
                  <c:v>9807.4210000000003</c:v>
                </c:pt>
                <c:pt idx="1003">
                  <c:v>9817.4310000000005</c:v>
                </c:pt>
                <c:pt idx="1004">
                  <c:v>9827.4210000000003</c:v>
                </c:pt>
                <c:pt idx="1005">
                  <c:v>9837.4210000000003</c:v>
                </c:pt>
                <c:pt idx="1006">
                  <c:v>9847.4210000000003</c:v>
                </c:pt>
                <c:pt idx="1007">
                  <c:v>9857.4210000000003</c:v>
                </c:pt>
                <c:pt idx="1008">
                  <c:v>9867.4210000000003</c:v>
                </c:pt>
                <c:pt idx="1009">
                  <c:v>9877.4310000000005</c:v>
                </c:pt>
                <c:pt idx="1010">
                  <c:v>9887.4210000000003</c:v>
                </c:pt>
                <c:pt idx="1011">
                  <c:v>9897.4210000000003</c:v>
                </c:pt>
                <c:pt idx="1012">
                  <c:v>9907.4310000000005</c:v>
                </c:pt>
                <c:pt idx="1013">
                  <c:v>9917.4310000000005</c:v>
                </c:pt>
                <c:pt idx="1014">
                  <c:v>9927.4310000000005</c:v>
                </c:pt>
                <c:pt idx="1015">
                  <c:v>9937.4310000000005</c:v>
                </c:pt>
                <c:pt idx="1016">
                  <c:v>9947.4310000000005</c:v>
                </c:pt>
                <c:pt idx="1017">
                  <c:v>9957.4310000000005</c:v>
                </c:pt>
                <c:pt idx="1018">
                  <c:v>9967.4210000000003</c:v>
                </c:pt>
                <c:pt idx="1019">
                  <c:v>9977.4210000000003</c:v>
                </c:pt>
                <c:pt idx="1020">
                  <c:v>9987.4310000000005</c:v>
                </c:pt>
                <c:pt idx="1021">
                  <c:v>9997.4310000000005</c:v>
                </c:pt>
                <c:pt idx="1022">
                  <c:v>10007.431</c:v>
                </c:pt>
                <c:pt idx="1023">
                  <c:v>10017.431</c:v>
                </c:pt>
                <c:pt idx="1024">
                  <c:v>10027.431</c:v>
                </c:pt>
                <c:pt idx="1025">
                  <c:v>10037.421</c:v>
                </c:pt>
                <c:pt idx="1026">
                  <c:v>10047.421</c:v>
                </c:pt>
                <c:pt idx="1027">
                  <c:v>10057.421</c:v>
                </c:pt>
                <c:pt idx="1028">
                  <c:v>10067.431</c:v>
                </c:pt>
                <c:pt idx="1029">
                  <c:v>10077.431</c:v>
                </c:pt>
                <c:pt idx="1030">
                  <c:v>10087.421</c:v>
                </c:pt>
                <c:pt idx="1031">
                  <c:v>10097.421</c:v>
                </c:pt>
                <c:pt idx="1032">
                  <c:v>10107.431</c:v>
                </c:pt>
                <c:pt idx="1033">
                  <c:v>10117.431</c:v>
                </c:pt>
                <c:pt idx="1034">
                  <c:v>10127.421</c:v>
                </c:pt>
                <c:pt idx="1035">
                  <c:v>10137.431</c:v>
                </c:pt>
                <c:pt idx="1036">
                  <c:v>10147.421</c:v>
                </c:pt>
                <c:pt idx="1037">
                  <c:v>10157.431</c:v>
                </c:pt>
                <c:pt idx="1038">
                  <c:v>10167.421</c:v>
                </c:pt>
                <c:pt idx="1039">
                  <c:v>10177.431</c:v>
                </c:pt>
                <c:pt idx="1040">
                  <c:v>10187.421</c:v>
                </c:pt>
                <c:pt idx="1041">
                  <c:v>10197.421</c:v>
                </c:pt>
                <c:pt idx="1042">
                  <c:v>10207.431</c:v>
                </c:pt>
                <c:pt idx="1043">
                  <c:v>10217.421</c:v>
                </c:pt>
                <c:pt idx="1044">
                  <c:v>10227.421</c:v>
                </c:pt>
                <c:pt idx="1045">
                  <c:v>10237.421</c:v>
                </c:pt>
                <c:pt idx="1046">
                  <c:v>10247.431</c:v>
                </c:pt>
                <c:pt idx="1047">
                  <c:v>10257.431</c:v>
                </c:pt>
                <c:pt idx="1048">
                  <c:v>10267.431</c:v>
                </c:pt>
                <c:pt idx="1049">
                  <c:v>10277.431</c:v>
                </c:pt>
                <c:pt idx="1050">
                  <c:v>10287.431</c:v>
                </c:pt>
                <c:pt idx="1051">
                  <c:v>10297.431</c:v>
                </c:pt>
                <c:pt idx="1052">
                  <c:v>10307.421</c:v>
                </c:pt>
                <c:pt idx="1053">
                  <c:v>10317.421</c:v>
                </c:pt>
                <c:pt idx="1054">
                  <c:v>10327.421</c:v>
                </c:pt>
                <c:pt idx="1055">
                  <c:v>10337.431</c:v>
                </c:pt>
                <c:pt idx="1056">
                  <c:v>10347.431</c:v>
                </c:pt>
                <c:pt idx="1057">
                  <c:v>10357.421</c:v>
                </c:pt>
                <c:pt idx="1058">
                  <c:v>10367.421</c:v>
                </c:pt>
                <c:pt idx="1059">
                  <c:v>10377.431</c:v>
                </c:pt>
                <c:pt idx="1060">
                  <c:v>10387.421</c:v>
                </c:pt>
                <c:pt idx="1061">
                  <c:v>10397.431</c:v>
                </c:pt>
                <c:pt idx="1062">
                  <c:v>10407.431</c:v>
                </c:pt>
                <c:pt idx="1063">
                  <c:v>10417.431</c:v>
                </c:pt>
                <c:pt idx="1064">
                  <c:v>10427.421</c:v>
                </c:pt>
                <c:pt idx="1065">
                  <c:v>10437.431</c:v>
                </c:pt>
                <c:pt idx="1066">
                  <c:v>10447.421</c:v>
                </c:pt>
                <c:pt idx="1067">
                  <c:v>10457.431</c:v>
                </c:pt>
                <c:pt idx="1068">
                  <c:v>10467.431</c:v>
                </c:pt>
                <c:pt idx="1069">
                  <c:v>10477.431</c:v>
                </c:pt>
                <c:pt idx="1070">
                  <c:v>10487.421</c:v>
                </c:pt>
                <c:pt idx="1071">
                  <c:v>10497.421</c:v>
                </c:pt>
                <c:pt idx="1072">
                  <c:v>10507.431</c:v>
                </c:pt>
                <c:pt idx="1073">
                  <c:v>10517.431</c:v>
                </c:pt>
                <c:pt idx="1074">
                  <c:v>10527.431</c:v>
                </c:pt>
                <c:pt idx="1075">
                  <c:v>10537.431</c:v>
                </c:pt>
                <c:pt idx="1076">
                  <c:v>10547.421</c:v>
                </c:pt>
                <c:pt idx="1077">
                  <c:v>10557.431</c:v>
                </c:pt>
                <c:pt idx="1078">
                  <c:v>10567.431</c:v>
                </c:pt>
                <c:pt idx="1079">
                  <c:v>10577.431</c:v>
                </c:pt>
                <c:pt idx="1080">
                  <c:v>10587.421</c:v>
                </c:pt>
                <c:pt idx="1081">
                  <c:v>10597.431</c:v>
                </c:pt>
                <c:pt idx="1082">
                  <c:v>10607.431</c:v>
                </c:pt>
                <c:pt idx="1083">
                  <c:v>10617.431</c:v>
                </c:pt>
                <c:pt idx="1084">
                  <c:v>10627.431</c:v>
                </c:pt>
                <c:pt idx="1085">
                  <c:v>10637.431</c:v>
                </c:pt>
                <c:pt idx="1086">
                  <c:v>10647.431</c:v>
                </c:pt>
                <c:pt idx="1087">
                  <c:v>10657.421</c:v>
                </c:pt>
                <c:pt idx="1088">
                  <c:v>10667.421</c:v>
                </c:pt>
                <c:pt idx="1089">
                  <c:v>10677.431</c:v>
                </c:pt>
                <c:pt idx="1090">
                  <c:v>10687.421</c:v>
                </c:pt>
                <c:pt idx="1091">
                  <c:v>10697.431</c:v>
                </c:pt>
                <c:pt idx="1092">
                  <c:v>10707.421</c:v>
                </c:pt>
                <c:pt idx="1093">
                  <c:v>10717.431</c:v>
                </c:pt>
                <c:pt idx="1094">
                  <c:v>10727.431</c:v>
                </c:pt>
                <c:pt idx="1095">
                  <c:v>10737.431</c:v>
                </c:pt>
                <c:pt idx="1096">
                  <c:v>10747.431</c:v>
                </c:pt>
                <c:pt idx="1097">
                  <c:v>10757.431</c:v>
                </c:pt>
                <c:pt idx="1098">
                  <c:v>10767.431</c:v>
                </c:pt>
                <c:pt idx="1099">
                  <c:v>10777.421</c:v>
                </c:pt>
                <c:pt idx="1100">
                  <c:v>10787.431</c:v>
                </c:pt>
                <c:pt idx="1101">
                  <c:v>10797.431</c:v>
                </c:pt>
                <c:pt idx="1102">
                  <c:v>10807.421</c:v>
                </c:pt>
                <c:pt idx="1103">
                  <c:v>10817.431</c:v>
                </c:pt>
                <c:pt idx="1104">
                  <c:v>10827.431</c:v>
                </c:pt>
                <c:pt idx="1105">
                  <c:v>10837.431</c:v>
                </c:pt>
                <c:pt idx="1106">
                  <c:v>10847.431</c:v>
                </c:pt>
                <c:pt idx="1107">
                  <c:v>10857.431</c:v>
                </c:pt>
                <c:pt idx="1108">
                  <c:v>10867.431</c:v>
                </c:pt>
                <c:pt idx="1109">
                  <c:v>10877.421</c:v>
                </c:pt>
                <c:pt idx="1110">
                  <c:v>10887.421</c:v>
                </c:pt>
                <c:pt idx="1111">
                  <c:v>10897.431</c:v>
                </c:pt>
                <c:pt idx="1112">
                  <c:v>10907.421</c:v>
                </c:pt>
                <c:pt idx="1113">
                  <c:v>10917.431</c:v>
                </c:pt>
                <c:pt idx="1114">
                  <c:v>10927.431</c:v>
                </c:pt>
                <c:pt idx="1115">
                  <c:v>10937.431</c:v>
                </c:pt>
                <c:pt idx="1116">
                  <c:v>10947.441000000001</c:v>
                </c:pt>
                <c:pt idx="1117">
                  <c:v>10957.441000000001</c:v>
                </c:pt>
                <c:pt idx="1118">
                  <c:v>10967.431</c:v>
                </c:pt>
                <c:pt idx="1119">
                  <c:v>10977.431</c:v>
                </c:pt>
                <c:pt idx="1120">
                  <c:v>10987.431</c:v>
                </c:pt>
                <c:pt idx="1121">
                  <c:v>10997.431</c:v>
                </c:pt>
                <c:pt idx="1122">
                  <c:v>11007.441000000001</c:v>
                </c:pt>
                <c:pt idx="1123">
                  <c:v>11017.431</c:v>
                </c:pt>
                <c:pt idx="1124">
                  <c:v>11027.441000000001</c:v>
                </c:pt>
                <c:pt idx="1125">
                  <c:v>11037.421</c:v>
                </c:pt>
                <c:pt idx="1126">
                  <c:v>11047.431</c:v>
                </c:pt>
                <c:pt idx="1127">
                  <c:v>11057.431</c:v>
                </c:pt>
                <c:pt idx="1128">
                  <c:v>11067.441000000001</c:v>
                </c:pt>
                <c:pt idx="1129">
                  <c:v>11077.431</c:v>
                </c:pt>
                <c:pt idx="1130">
                  <c:v>11087.431</c:v>
                </c:pt>
                <c:pt idx="1131">
                  <c:v>11097.431</c:v>
                </c:pt>
                <c:pt idx="1132">
                  <c:v>11107.431</c:v>
                </c:pt>
                <c:pt idx="1133">
                  <c:v>11117.421</c:v>
                </c:pt>
                <c:pt idx="1134">
                  <c:v>11127.431</c:v>
                </c:pt>
                <c:pt idx="1135">
                  <c:v>11137.431</c:v>
                </c:pt>
                <c:pt idx="1136">
                  <c:v>11147.431</c:v>
                </c:pt>
                <c:pt idx="1137">
                  <c:v>11157.431</c:v>
                </c:pt>
                <c:pt idx="1138">
                  <c:v>11167.431</c:v>
                </c:pt>
                <c:pt idx="1139">
                  <c:v>11177.441000000001</c:v>
                </c:pt>
                <c:pt idx="1140">
                  <c:v>11187.431</c:v>
                </c:pt>
                <c:pt idx="1141">
                  <c:v>11197.441000000001</c:v>
                </c:pt>
                <c:pt idx="1142">
                  <c:v>11207.441000000001</c:v>
                </c:pt>
                <c:pt idx="1143">
                  <c:v>11217.431</c:v>
                </c:pt>
                <c:pt idx="1144">
                  <c:v>11227.431</c:v>
                </c:pt>
                <c:pt idx="1145">
                  <c:v>11237.431</c:v>
                </c:pt>
                <c:pt idx="1146">
                  <c:v>11247.431</c:v>
                </c:pt>
                <c:pt idx="1147">
                  <c:v>11257.441000000001</c:v>
                </c:pt>
                <c:pt idx="1148">
                  <c:v>11267.431</c:v>
                </c:pt>
                <c:pt idx="1149">
                  <c:v>11277.431</c:v>
                </c:pt>
                <c:pt idx="1150">
                  <c:v>11287.441000000001</c:v>
                </c:pt>
                <c:pt idx="1151">
                  <c:v>11297.431</c:v>
                </c:pt>
                <c:pt idx="1152">
                  <c:v>11307.431</c:v>
                </c:pt>
                <c:pt idx="1153">
                  <c:v>11317.431</c:v>
                </c:pt>
                <c:pt idx="1154">
                  <c:v>11327.431</c:v>
                </c:pt>
                <c:pt idx="1155">
                  <c:v>11337.441000000001</c:v>
                </c:pt>
                <c:pt idx="1156">
                  <c:v>11347.431</c:v>
                </c:pt>
                <c:pt idx="1157">
                  <c:v>11357.431</c:v>
                </c:pt>
                <c:pt idx="1158">
                  <c:v>11367.431</c:v>
                </c:pt>
                <c:pt idx="1159">
                  <c:v>11377.431</c:v>
                </c:pt>
                <c:pt idx="1160">
                  <c:v>11387.441000000001</c:v>
                </c:pt>
                <c:pt idx="1161">
                  <c:v>11397.441000000001</c:v>
                </c:pt>
                <c:pt idx="1162">
                  <c:v>11407.431</c:v>
                </c:pt>
                <c:pt idx="1163">
                  <c:v>11417.441000000001</c:v>
                </c:pt>
                <c:pt idx="1164">
                  <c:v>11427.441000000001</c:v>
                </c:pt>
                <c:pt idx="1165">
                  <c:v>11437.441000000001</c:v>
                </c:pt>
                <c:pt idx="1166">
                  <c:v>11447.431</c:v>
                </c:pt>
                <c:pt idx="1167">
                  <c:v>11457.441000000001</c:v>
                </c:pt>
                <c:pt idx="1168">
                  <c:v>11467.431</c:v>
                </c:pt>
                <c:pt idx="1169">
                  <c:v>11477.431</c:v>
                </c:pt>
                <c:pt idx="1170">
                  <c:v>11487.431</c:v>
                </c:pt>
                <c:pt idx="1171">
                  <c:v>11497.441000000001</c:v>
                </c:pt>
                <c:pt idx="1172">
                  <c:v>11507.431</c:v>
                </c:pt>
                <c:pt idx="1173">
                  <c:v>11517.441000000001</c:v>
                </c:pt>
                <c:pt idx="1174">
                  <c:v>11527.441000000001</c:v>
                </c:pt>
                <c:pt idx="1175">
                  <c:v>11537.431</c:v>
                </c:pt>
                <c:pt idx="1176">
                  <c:v>11547.441000000001</c:v>
                </c:pt>
                <c:pt idx="1177">
                  <c:v>11557.441000000001</c:v>
                </c:pt>
                <c:pt idx="1178">
                  <c:v>11567.441000000001</c:v>
                </c:pt>
                <c:pt idx="1179">
                  <c:v>11577.441000000001</c:v>
                </c:pt>
                <c:pt idx="1180">
                  <c:v>11587.431</c:v>
                </c:pt>
                <c:pt idx="1181">
                  <c:v>11597.431</c:v>
                </c:pt>
                <c:pt idx="1182">
                  <c:v>11607.441000000001</c:v>
                </c:pt>
                <c:pt idx="1183">
                  <c:v>11617.431</c:v>
                </c:pt>
                <c:pt idx="1184">
                  <c:v>11627.431</c:v>
                </c:pt>
                <c:pt idx="1185">
                  <c:v>11637.441000000001</c:v>
                </c:pt>
                <c:pt idx="1186">
                  <c:v>11647.441000000001</c:v>
                </c:pt>
                <c:pt idx="1187">
                  <c:v>11657.431</c:v>
                </c:pt>
                <c:pt idx="1188">
                  <c:v>11667.441000000001</c:v>
                </c:pt>
                <c:pt idx="1189">
                  <c:v>11677.441000000001</c:v>
                </c:pt>
                <c:pt idx="1190">
                  <c:v>11687.431</c:v>
                </c:pt>
                <c:pt idx="1191">
                  <c:v>11697.441000000001</c:v>
                </c:pt>
                <c:pt idx="1192">
                  <c:v>11707.431</c:v>
                </c:pt>
                <c:pt idx="1193">
                  <c:v>11717.431</c:v>
                </c:pt>
                <c:pt idx="1194">
                  <c:v>11727.441000000001</c:v>
                </c:pt>
                <c:pt idx="1195">
                  <c:v>11737.441000000001</c:v>
                </c:pt>
                <c:pt idx="1196">
                  <c:v>11747.441000000001</c:v>
                </c:pt>
                <c:pt idx="1197">
                  <c:v>11757.441000000001</c:v>
                </c:pt>
                <c:pt idx="1198">
                  <c:v>11767.451000000001</c:v>
                </c:pt>
                <c:pt idx="1199">
                  <c:v>11777.441000000001</c:v>
                </c:pt>
                <c:pt idx="1200">
                  <c:v>11787.441000000001</c:v>
                </c:pt>
                <c:pt idx="1201">
                  <c:v>11797.441000000001</c:v>
                </c:pt>
                <c:pt idx="1202">
                  <c:v>11807.441000000001</c:v>
                </c:pt>
                <c:pt idx="1203">
                  <c:v>11817.431</c:v>
                </c:pt>
                <c:pt idx="1204">
                  <c:v>11827.441000000001</c:v>
                </c:pt>
                <c:pt idx="1205">
                  <c:v>11837.441000000001</c:v>
                </c:pt>
                <c:pt idx="1206">
                  <c:v>11847.441000000001</c:v>
                </c:pt>
                <c:pt idx="1207">
                  <c:v>11857.441000000001</c:v>
                </c:pt>
                <c:pt idx="1208">
                  <c:v>11867.441000000001</c:v>
                </c:pt>
                <c:pt idx="1209">
                  <c:v>11877.431</c:v>
                </c:pt>
                <c:pt idx="1210">
                  <c:v>11887.441000000001</c:v>
                </c:pt>
                <c:pt idx="1211">
                  <c:v>11897.441000000001</c:v>
                </c:pt>
                <c:pt idx="1212">
                  <c:v>11907.451000000001</c:v>
                </c:pt>
                <c:pt idx="1213">
                  <c:v>11917.441000000001</c:v>
                </c:pt>
                <c:pt idx="1214">
                  <c:v>11927.451000000001</c:v>
                </c:pt>
                <c:pt idx="1215">
                  <c:v>11937.431</c:v>
                </c:pt>
                <c:pt idx="1216">
                  <c:v>11947.451000000001</c:v>
                </c:pt>
                <c:pt idx="1217">
                  <c:v>11957.441000000001</c:v>
                </c:pt>
                <c:pt idx="1218">
                  <c:v>11967.451000000001</c:v>
                </c:pt>
                <c:pt idx="1219">
                  <c:v>11977.451000000001</c:v>
                </c:pt>
                <c:pt idx="1220">
                  <c:v>11987.451000000001</c:v>
                </c:pt>
                <c:pt idx="1221">
                  <c:v>11997.441000000001</c:v>
                </c:pt>
                <c:pt idx="1222">
                  <c:v>12007.441000000001</c:v>
                </c:pt>
                <c:pt idx="1223">
                  <c:v>12017.451000000001</c:v>
                </c:pt>
                <c:pt idx="1224">
                  <c:v>12027.451000000001</c:v>
                </c:pt>
                <c:pt idx="1225">
                  <c:v>12037.441000000001</c:v>
                </c:pt>
                <c:pt idx="1226">
                  <c:v>12047.441000000001</c:v>
                </c:pt>
                <c:pt idx="1227">
                  <c:v>12057.441000000001</c:v>
                </c:pt>
                <c:pt idx="1228">
                  <c:v>12067.441000000001</c:v>
                </c:pt>
                <c:pt idx="1229">
                  <c:v>12077.441000000001</c:v>
                </c:pt>
                <c:pt idx="1230">
                  <c:v>12087.451000000001</c:v>
                </c:pt>
                <c:pt idx="1231">
                  <c:v>12097.441000000001</c:v>
                </c:pt>
                <c:pt idx="1232">
                  <c:v>12107.441000000001</c:v>
                </c:pt>
                <c:pt idx="1233">
                  <c:v>12117.441000000001</c:v>
                </c:pt>
                <c:pt idx="1234">
                  <c:v>12127.451000000001</c:v>
                </c:pt>
                <c:pt idx="1235">
                  <c:v>12137.451000000001</c:v>
                </c:pt>
                <c:pt idx="1236">
                  <c:v>12147.441000000001</c:v>
                </c:pt>
                <c:pt idx="1237">
                  <c:v>12157.441000000001</c:v>
                </c:pt>
                <c:pt idx="1238">
                  <c:v>12167.451000000001</c:v>
                </c:pt>
                <c:pt idx="1239">
                  <c:v>12177.441000000001</c:v>
                </c:pt>
                <c:pt idx="1240">
                  <c:v>12187.441000000001</c:v>
                </c:pt>
                <c:pt idx="1241">
                  <c:v>12197.441000000001</c:v>
                </c:pt>
                <c:pt idx="1242">
                  <c:v>12207.451000000001</c:v>
                </c:pt>
                <c:pt idx="1243">
                  <c:v>12217.451000000001</c:v>
                </c:pt>
                <c:pt idx="1244">
                  <c:v>12227.451000000001</c:v>
                </c:pt>
                <c:pt idx="1245">
                  <c:v>12237.451000000001</c:v>
                </c:pt>
                <c:pt idx="1246">
                  <c:v>12247.441000000001</c:v>
                </c:pt>
                <c:pt idx="1247">
                  <c:v>12257.451000000001</c:v>
                </c:pt>
                <c:pt idx="1248">
                  <c:v>12267.441000000001</c:v>
                </c:pt>
                <c:pt idx="1249">
                  <c:v>12277.451000000001</c:v>
                </c:pt>
                <c:pt idx="1250">
                  <c:v>12287.451000000001</c:v>
                </c:pt>
                <c:pt idx="1251">
                  <c:v>12297.441000000001</c:v>
                </c:pt>
                <c:pt idx="1252">
                  <c:v>12307.441000000001</c:v>
                </c:pt>
                <c:pt idx="1253">
                  <c:v>12317.451000000001</c:v>
                </c:pt>
                <c:pt idx="1254">
                  <c:v>12327.441000000001</c:v>
                </c:pt>
                <c:pt idx="1255">
                  <c:v>12337.441000000001</c:v>
                </c:pt>
                <c:pt idx="1256">
                  <c:v>12347.441000000001</c:v>
                </c:pt>
                <c:pt idx="1257">
                  <c:v>12357.441000000001</c:v>
                </c:pt>
                <c:pt idx="1258">
                  <c:v>12367.451000000001</c:v>
                </c:pt>
                <c:pt idx="1259">
                  <c:v>12377.451000000001</c:v>
                </c:pt>
                <c:pt idx="1260">
                  <c:v>12387.451000000001</c:v>
                </c:pt>
                <c:pt idx="1261">
                  <c:v>12397.441000000001</c:v>
                </c:pt>
                <c:pt idx="1262">
                  <c:v>12407.451000000001</c:v>
                </c:pt>
                <c:pt idx="1263">
                  <c:v>12417.441000000001</c:v>
                </c:pt>
                <c:pt idx="1264">
                  <c:v>12427.441000000001</c:v>
                </c:pt>
                <c:pt idx="1265">
                  <c:v>12437.451000000001</c:v>
                </c:pt>
                <c:pt idx="1266">
                  <c:v>12447.451000000001</c:v>
                </c:pt>
                <c:pt idx="1267">
                  <c:v>12457.441000000001</c:v>
                </c:pt>
                <c:pt idx="1268">
                  <c:v>12467.441000000001</c:v>
                </c:pt>
                <c:pt idx="1269">
                  <c:v>12477.451000000001</c:v>
                </c:pt>
                <c:pt idx="1270">
                  <c:v>12487.441000000001</c:v>
                </c:pt>
                <c:pt idx="1271">
                  <c:v>12497.441000000001</c:v>
                </c:pt>
                <c:pt idx="1272">
                  <c:v>12507.441000000001</c:v>
                </c:pt>
                <c:pt idx="1273">
                  <c:v>12517.451000000001</c:v>
                </c:pt>
                <c:pt idx="1274">
                  <c:v>12527.451000000001</c:v>
                </c:pt>
                <c:pt idx="1275">
                  <c:v>12537.441000000001</c:v>
                </c:pt>
                <c:pt idx="1276">
                  <c:v>12547.451000000001</c:v>
                </c:pt>
                <c:pt idx="1277">
                  <c:v>12557.451000000001</c:v>
                </c:pt>
                <c:pt idx="1278">
                  <c:v>12567.451000000001</c:v>
                </c:pt>
                <c:pt idx="1279">
                  <c:v>12577.441000000001</c:v>
                </c:pt>
                <c:pt idx="1280">
                  <c:v>12587.441000000001</c:v>
                </c:pt>
                <c:pt idx="1281">
                  <c:v>12597.441000000001</c:v>
                </c:pt>
                <c:pt idx="1282">
                  <c:v>12607.451000000001</c:v>
                </c:pt>
                <c:pt idx="1283">
                  <c:v>12617.451000000001</c:v>
                </c:pt>
                <c:pt idx="1284">
                  <c:v>12627.451000000001</c:v>
                </c:pt>
                <c:pt idx="1285">
                  <c:v>12637.441000000001</c:v>
                </c:pt>
                <c:pt idx="1286">
                  <c:v>12647.451000000001</c:v>
                </c:pt>
                <c:pt idx="1287">
                  <c:v>12657.441000000001</c:v>
                </c:pt>
                <c:pt idx="1288">
                  <c:v>12667.451000000001</c:v>
                </c:pt>
                <c:pt idx="1289">
                  <c:v>12677.451000000001</c:v>
                </c:pt>
                <c:pt idx="1290">
                  <c:v>12687.451000000001</c:v>
                </c:pt>
                <c:pt idx="1291">
                  <c:v>12697.451000000001</c:v>
                </c:pt>
                <c:pt idx="1292">
                  <c:v>12707.451000000001</c:v>
                </c:pt>
                <c:pt idx="1293">
                  <c:v>12717.451000000001</c:v>
                </c:pt>
                <c:pt idx="1294">
                  <c:v>12727.441000000001</c:v>
                </c:pt>
                <c:pt idx="1295">
                  <c:v>12737.441000000001</c:v>
                </c:pt>
                <c:pt idx="1296">
                  <c:v>12747.451000000001</c:v>
                </c:pt>
                <c:pt idx="1297">
                  <c:v>12757.441000000001</c:v>
                </c:pt>
                <c:pt idx="1298">
                  <c:v>12767.441000000001</c:v>
                </c:pt>
                <c:pt idx="1299">
                  <c:v>12777.441000000001</c:v>
                </c:pt>
                <c:pt idx="1300">
                  <c:v>12787.451000000001</c:v>
                </c:pt>
                <c:pt idx="1301">
                  <c:v>12797.441000000001</c:v>
                </c:pt>
                <c:pt idx="1302">
                  <c:v>12807.441000000001</c:v>
                </c:pt>
                <c:pt idx="1303">
                  <c:v>12817.461000000001</c:v>
                </c:pt>
                <c:pt idx="1304">
                  <c:v>12827.461000000001</c:v>
                </c:pt>
                <c:pt idx="1305">
                  <c:v>12837.451000000001</c:v>
                </c:pt>
                <c:pt idx="1306">
                  <c:v>12847.451000000001</c:v>
                </c:pt>
                <c:pt idx="1307">
                  <c:v>12857.451000000001</c:v>
                </c:pt>
                <c:pt idx="1308">
                  <c:v>12867.451000000001</c:v>
                </c:pt>
                <c:pt idx="1309">
                  <c:v>12877.451000000001</c:v>
                </c:pt>
                <c:pt idx="1310">
                  <c:v>12887.441000000001</c:v>
                </c:pt>
                <c:pt idx="1311">
                  <c:v>12897.451000000001</c:v>
                </c:pt>
                <c:pt idx="1312">
                  <c:v>12907.441000000001</c:v>
                </c:pt>
                <c:pt idx="1313">
                  <c:v>12917.461000000001</c:v>
                </c:pt>
                <c:pt idx="1314">
                  <c:v>12927.451000000001</c:v>
                </c:pt>
                <c:pt idx="1315">
                  <c:v>12937.451000000001</c:v>
                </c:pt>
                <c:pt idx="1316">
                  <c:v>12947.451000000001</c:v>
                </c:pt>
                <c:pt idx="1317">
                  <c:v>12957.451000000001</c:v>
                </c:pt>
                <c:pt idx="1318">
                  <c:v>12967.451000000001</c:v>
                </c:pt>
                <c:pt idx="1319">
                  <c:v>12977.451000000001</c:v>
                </c:pt>
                <c:pt idx="1320">
                  <c:v>12987.451000000001</c:v>
                </c:pt>
                <c:pt idx="1321">
                  <c:v>12997.451000000001</c:v>
                </c:pt>
                <c:pt idx="1322">
                  <c:v>13007.451000000001</c:v>
                </c:pt>
                <c:pt idx="1323">
                  <c:v>13017.461000000001</c:v>
                </c:pt>
                <c:pt idx="1324">
                  <c:v>13027.441000000001</c:v>
                </c:pt>
                <c:pt idx="1325">
                  <c:v>13037.451000000001</c:v>
                </c:pt>
                <c:pt idx="1326">
                  <c:v>13047.461000000001</c:v>
                </c:pt>
                <c:pt idx="1327">
                  <c:v>13057.461000000001</c:v>
                </c:pt>
                <c:pt idx="1328">
                  <c:v>13067.461000000001</c:v>
                </c:pt>
                <c:pt idx="1329">
                  <c:v>13077.451000000001</c:v>
                </c:pt>
                <c:pt idx="1330">
                  <c:v>13087.451000000001</c:v>
                </c:pt>
                <c:pt idx="1331">
                  <c:v>13097.451000000001</c:v>
                </c:pt>
                <c:pt idx="1332">
                  <c:v>13107.451000000001</c:v>
                </c:pt>
                <c:pt idx="1333">
                  <c:v>13117.451000000001</c:v>
                </c:pt>
                <c:pt idx="1334">
                  <c:v>13127.451000000001</c:v>
                </c:pt>
                <c:pt idx="1335">
                  <c:v>13137.451000000001</c:v>
                </c:pt>
                <c:pt idx="1336">
                  <c:v>13147.461000000001</c:v>
                </c:pt>
                <c:pt idx="1337">
                  <c:v>13157.451000000001</c:v>
                </c:pt>
                <c:pt idx="1338">
                  <c:v>13167.441000000001</c:v>
                </c:pt>
                <c:pt idx="1339">
                  <c:v>13177.461000000001</c:v>
                </c:pt>
                <c:pt idx="1340">
                  <c:v>13187.451000000001</c:v>
                </c:pt>
                <c:pt idx="1341">
                  <c:v>13197.451000000001</c:v>
                </c:pt>
                <c:pt idx="1342">
                  <c:v>13207.451000000001</c:v>
                </c:pt>
                <c:pt idx="1343">
                  <c:v>13217.451000000001</c:v>
                </c:pt>
                <c:pt idx="1344">
                  <c:v>13227.451000000001</c:v>
                </c:pt>
                <c:pt idx="1345">
                  <c:v>13237.451000000001</c:v>
                </c:pt>
                <c:pt idx="1346">
                  <c:v>13247.461000000001</c:v>
                </c:pt>
                <c:pt idx="1347">
                  <c:v>13257.461000000001</c:v>
                </c:pt>
                <c:pt idx="1348">
                  <c:v>13267.451000000001</c:v>
                </c:pt>
                <c:pt idx="1349">
                  <c:v>13277.461000000001</c:v>
                </c:pt>
                <c:pt idx="1350">
                  <c:v>13287.451000000001</c:v>
                </c:pt>
                <c:pt idx="1351">
                  <c:v>13297.451000000001</c:v>
                </c:pt>
                <c:pt idx="1352">
                  <c:v>13307.451000000001</c:v>
                </c:pt>
                <c:pt idx="1353">
                  <c:v>13317.461000000001</c:v>
                </c:pt>
                <c:pt idx="1354">
                  <c:v>13327.461000000001</c:v>
                </c:pt>
                <c:pt idx="1355">
                  <c:v>13337.451000000001</c:v>
                </c:pt>
                <c:pt idx="1356">
                  <c:v>13347.461000000001</c:v>
                </c:pt>
                <c:pt idx="1357">
                  <c:v>13357.461000000001</c:v>
                </c:pt>
                <c:pt idx="1358">
                  <c:v>13367.451000000001</c:v>
                </c:pt>
                <c:pt idx="1359">
                  <c:v>13377.451000000001</c:v>
                </c:pt>
                <c:pt idx="1360">
                  <c:v>13387.461000000001</c:v>
                </c:pt>
                <c:pt idx="1361">
                  <c:v>13397.451000000001</c:v>
                </c:pt>
                <c:pt idx="1362">
                  <c:v>13407.461000000001</c:v>
                </c:pt>
                <c:pt idx="1363">
                  <c:v>13417.451000000001</c:v>
                </c:pt>
                <c:pt idx="1364">
                  <c:v>13427.461000000001</c:v>
                </c:pt>
                <c:pt idx="1365">
                  <c:v>13437.461000000001</c:v>
                </c:pt>
                <c:pt idx="1366">
                  <c:v>13447.451000000001</c:v>
                </c:pt>
                <c:pt idx="1367">
                  <c:v>13457.451000000001</c:v>
                </c:pt>
                <c:pt idx="1368">
                  <c:v>13467.451000000001</c:v>
                </c:pt>
                <c:pt idx="1369">
                  <c:v>13477.451000000001</c:v>
                </c:pt>
                <c:pt idx="1370">
                  <c:v>13487.451000000001</c:v>
                </c:pt>
                <c:pt idx="1371">
                  <c:v>13497.451000000001</c:v>
                </c:pt>
                <c:pt idx="1372">
                  <c:v>13507.451000000001</c:v>
                </c:pt>
                <c:pt idx="1373">
                  <c:v>13517.461000000001</c:v>
                </c:pt>
                <c:pt idx="1374">
                  <c:v>13527.451000000001</c:v>
                </c:pt>
                <c:pt idx="1375">
                  <c:v>13537.461000000001</c:v>
                </c:pt>
                <c:pt idx="1376">
                  <c:v>13547.461000000001</c:v>
                </c:pt>
                <c:pt idx="1377">
                  <c:v>13557.451000000001</c:v>
                </c:pt>
                <c:pt idx="1378">
                  <c:v>13567.451000000001</c:v>
                </c:pt>
                <c:pt idx="1379">
                  <c:v>13577.451000000001</c:v>
                </c:pt>
                <c:pt idx="1380">
                  <c:v>13587.451000000001</c:v>
                </c:pt>
                <c:pt idx="1381">
                  <c:v>13597.461000000001</c:v>
                </c:pt>
                <c:pt idx="1382">
                  <c:v>13607.461000000001</c:v>
                </c:pt>
                <c:pt idx="1383">
                  <c:v>13617.461000000001</c:v>
                </c:pt>
                <c:pt idx="1384">
                  <c:v>13627.451000000001</c:v>
                </c:pt>
                <c:pt idx="1385">
                  <c:v>13637.461000000001</c:v>
                </c:pt>
                <c:pt idx="1386">
                  <c:v>13647.451000000001</c:v>
                </c:pt>
                <c:pt idx="1387">
                  <c:v>13657.461000000001</c:v>
                </c:pt>
                <c:pt idx="1388">
                  <c:v>13667.461000000001</c:v>
                </c:pt>
                <c:pt idx="1389">
                  <c:v>13677.461000000001</c:v>
                </c:pt>
                <c:pt idx="1390">
                  <c:v>13687.461000000001</c:v>
                </c:pt>
                <c:pt idx="1391">
                  <c:v>13697.461000000001</c:v>
                </c:pt>
                <c:pt idx="1392">
                  <c:v>13707.451000000001</c:v>
                </c:pt>
                <c:pt idx="1393">
                  <c:v>13717.451000000001</c:v>
                </c:pt>
                <c:pt idx="1394">
                  <c:v>13727.461000000001</c:v>
                </c:pt>
                <c:pt idx="1395">
                  <c:v>13737.461000000001</c:v>
                </c:pt>
                <c:pt idx="1396">
                  <c:v>13747.451000000001</c:v>
                </c:pt>
                <c:pt idx="1397">
                  <c:v>13757.461000000001</c:v>
                </c:pt>
                <c:pt idx="1398">
                  <c:v>13767.461000000001</c:v>
                </c:pt>
                <c:pt idx="1399">
                  <c:v>13777.461000000001</c:v>
                </c:pt>
                <c:pt idx="1400">
                  <c:v>13787.461000000001</c:v>
                </c:pt>
                <c:pt idx="1401">
                  <c:v>13797.461000000001</c:v>
                </c:pt>
                <c:pt idx="1402">
                  <c:v>13807.461000000001</c:v>
                </c:pt>
                <c:pt idx="1403">
                  <c:v>13817.461000000001</c:v>
                </c:pt>
                <c:pt idx="1404">
                  <c:v>13827.451000000001</c:v>
                </c:pt>
                <c:pt idx="1405">
                  <c:v>13837.461000000001</c:v>
                </c:pt>
                <c:pt idx="1406">
                  <c:v>13847.461000000001</c:v>
                </c:pt>
                <c:pt idx="1407">
                  <c:v>13857.461000000001</c:v>
                </c:pt>
                <c:pt idx="1408">
                  <c:v>13867.461000000001</c:v>
                </c:pt>
                <c:pt idx="1409">
                  <c:v>13877.461000000001</c:v>
                </c:pt>
                <c:pt idx="1410">
                  <c:v>13887.451000000001</c:v>
                </c:pt>
                <c:pt idx="1411">
                  <c:v>13897.451000000001</c:v>
                </c:pt>
                <c:pt idx="1412">
                  <c:v>13907.451000000001</c:v>
                </c:pt>
                <c:pt idx="1413">
                  <c:v>13917.461000000001</c:v>
                </c:pt>
                <c:pt idx="1414">
                  <c:v>13927.451000000001</c:v>
                </c:pt>
                <c:pt idx="1415">
                  <c:v>13937.461000000001</c:v>
                </c:pt>
                <c:pt idx="1416">
                  <c:v>13947.471000000001</c:v>
                </c:pt>
                <c:pt idx="1417">
                  <c:v>13957.471000000001</c:v>
                </c:pt>
                <c:pt idx="1418">
                  <c:v>13967.461000000001</c:v>
                </c:pt>
                <c:pt idx="1419">
                  <c:v>13977.471000000001</c:v>
                </c:pt>
                <c:pt idx="1420">
                  <c:v>13987.461000000001</c:v>
                </c:pt>
                <c:pt idx="1421">
                  <c:v>13997.451000000001</c:v>
                </c:pt>
                <c:pt idx="1422">
                  <c:v>14007.461000000001</c:v>
                </c:pt>
                <c:pt idx="1423">
                  <c:v>14017.471000000001</c:v>
                </c:pt>
                <c:pt idx="1424">
                  <c:v>14027.461000000001</c:v>
                </c:pt>
                <c:pt idx="1425">
                  <c:v>14037.461000000001</c:v>
                </c:pt>
                <c:pt idx="1426">
                  <c:v>14047.461000000001</c:v>
                </c:pt>
                <c:pt idx="1427">
                  <c:v>14057.461000000001</c:v>
                </c:pt>
                <c:pt idx="1428">
                  <c:v>14067.461000000001</c:v>
                </c:pt>
                <c:pt idx="1429">
                  <c:v>14077.461000000001</c:v>
                </c:pt>
                <c:pt idx="1430">
                  <c:v>14087.471000000001</c:v>
                </c:pt>
                <c:pt idx="1431">
                  <c:v>14097.461000000001</c:v>
                </c:pt>
              </c:numCache>
            </c:numRef>
          </c:xVal>
          <c:yVal>
            <c:numRef>
              <c:f>Data!$E$3:$E$1434</c:f>
              <c:numCache>
                <c:formatCode>General</c:formatCode>
                <c:ptCount val="1432"/>
                <c:pt idx="0">
                  <c:v>0</c:v>
                </c:pt>
                <c:pt idx="1">
                  <c:v>0</c:v>
                </c:pt>
                <c:pt idx="2">
                  <c:v>3634.5841257903185</c:v>
                </c:pt>
                <c:pt idx="3">
                  <c:v>3682.4459648005909</c:v>
                </c:pt>
                <c:pt idx="4">
                  <c:v>3736.2663604782301</c:v>
                </c:pt>
                <c:pt idx="5">
                  <c:v>3783.0500637740683</c:v>
                </c:pt>
                <c:pt idx="6">
                  <c:v>3778.5502415303322</c:v>
                </c:pt>
                <c:pt idx="7">
                  <c:v>3774.986765590093</c:v>
                </c:pt>
                <c:pt idx="8">
                  <c:v>3772.433257676827</c:v>
                </c:pt>
                <c:pt idx="9">
                  <c:v>3770.3916384014942</c:v>
                </c:pt>
                <c:pt idx="10">
                  <c:v>3756.2838676467322</c:v>
                </c:pt>
                <c:pt idx="11">
                  <c:v>3743.2577603773352</c:v>
                </c:pt>
                <c:pt idx="12">
                  <c:v>3727.5533051008733</c:v>
                </c:pt>
                <c:pt idx="13">
                  <c:v>3712.4100734735348</c:v>
                </c:pt>
                <c:pt idx="14">
                  <c:v>3701.525315456518</c:v>
                </c:pt>
                <c:pt idx="15">
                  <c:v>3691.2092772018814</c:v>
                </c:pt>
                <c:pt idx="16">
                  <c:v>3676.3325438551769</c:v>
                </c:pt>
                <c:pt idx="17">
                  <c:v>3661.8750447742696</c:v>
                </c:pt>
                <c:pt idx="18">
                  <c:v>3650.9409349697003</c:v>
                </c:pt>
                <c:pt idx="19">
                  <c:v>3640.3233296440112</c:v>
                </c:pt>
                <c:pt idx="20">
                  <c:v>3628.4366336537228</c:v>
                </c:pt>
                <c:pt idx="21">
                  <c:v>3616.8996039964295</c:v>
                </c:pt>
                <c:pt idx="22">
                  <c:v>3557.281838171225</c:v>
                </c:pt>
                <c:pt idx="23">
                  <c:v>3503.0200754612233</c:v>
                </c:pt>
                <c:pt idx="24">
                  <c:v>2815.6630380410511</c:v>
                </c:pt>
                <c:pt idx="25">
                  <c:v>2637.0489560401206</c:v>
                </c:pt>
                <c:pt idx="26">
                  <c:v>2536.4558192933041</c:v>
                </c:pt>
                <c:pt idx="27">
                  <c:v>2466.2987576357536</c:v>
                </c:pt>
                <c:pt idx="28">
                  <c:v>2413.3042056345689</c:v>
                </c:pt>
                <c:pt idx="29">
                  <c:v>2371.7495060278538</c:v>
                </c:pt>
                <c:pt idx="30">
                  <c:v>2336.76655993452</c:v>
                </c:pt>
                <c:pt idx="31">
                  <c:v>2306.7505123614483</c:v>
                </c:pt>
                <c:pt idx="32">
                  <c:v>2280.862930591923</c:v>
                </c:pt>
                <c:pt idx="33">
                  <c:v>2256.643678664328</c:v>
                </c:pt>
                <c:pt idx="34">
                  <c:v>2237.0623666699271</c:v>
                </c:pt>
                <c:pt idx="35">
                  <c:v>2217.8131907217094</c:v>
                </c:pt>
                <c:pt idx="36">
                  <c:v>2200.772263188207</c:v>
                </c:pt>
                <c:pt idx="37">
                  <c:v>2185.3663683121258</c:v>
                </c:pt>
                <c:pt idx="38">
                  <c:v>2170.7878929233743</c:v>
                </c:pt>
                <c:pt idx="39">
                  <c:v>2157.0716864471242</c:v>
                </c:pt>
                <c:pt idx="40">
                  <c:v>2144.555028856179</c:v>
                </c:pt>
                <c:pt idx="41">
                  <c:v>2131.0565956871892</c:v>
                </c:pt>
                <c:pt idx="42">
                  <c:v>2121.3388688391997</c:v>
                </c:pt>
                <c:pt idx="43">
                  <c:v>2110.769633114759</c:v>
                </c:pt>
                <c:pt idx="44">
                  <c:v>2100.6941898864761</c:v>
                </c:pt>
                <c:pt idx="45">
                  <c:v>2091.1089738847686</c:v>
                </c:pt>
                <c:pt idx="46">
                  <c:v>2082.2259736751116</c:v>
                </c:pt>
                <c:pt idx="47">
                  <c:v>2073.5801781852128</c:v>
                </c:pt>
                <c:pt idx="48">
                  <c:v>2065.0315543106826</c:v>
                </c:pt>
                <c:pt idx="49">
                  <c:v>2056.7122623304163</c:v>
                </c:pt>
                <c:pt idx="50">
                  <c:v>2048.5323042095188</c:v>
                </c:pt>
                <c:pt idx="51">
                  <c:v>2042.346739394513</c:v>
                </c:pt>
                <c:pt idx="52">
                  <c:v>2034.5037106303121</c:v>
                </c:pt>
                <c:pt idx="53">
                  <c:v>2028.1754055180811</c:v>
                </c:pt>
                <c:pt idx="54">
                  <c:v>2021.7631740213199</c:v>
                </c:pt>
                <c:pt idx="55">
                  <c:v>2015.4943006745045</c:v>
                </c:pt>
                <c:pt idx="56">
                  <c:v>2009.5179931997866</c:v>
                </c:pt>
                <c:pt idx="57">
                  <c:v>2003.6879281551617</c:v>
                </c:pt>
                <c:pt idx="58">
                  <c:v>1998.4101364479461</c:v>
                </c:pt>
                <c:pt idx="59">
                  <c:v>1992.9269839366916</c:v>
                </c:pt>
                <c:pt idx="60">
                  <c:v>1986.8675527513847</c:v>
                </c:pt>
                <c:pt idx="61">
                  <c:v>1982.0036838935689</c:v>
                </c:pt>
                <c:pt idx="62">
                  <c:v>1977.2501433608822</c:v>
                </c:pt>
                <c:pt idx="63">
                  <c:v>1972.2399752325632</c:v>
                </c:pt>
                <c:pt idx="64">
                  <c:v>1967.7151156424452</c:v>
                </c:pt>
                <c:pt idx="65">
                  <c:v>1963.3144826519467</c:v>
                </c:pt>
                <c:pt idx="66">
                  <c:v>1958.3183618952087</c:v>
                </c:pt>
                <c:pt idx="67">
                  <c:v>1954.2398510583876</c:v>
                </c:pt>
                <c:pt idx="68">
                  <c:v>1949.1203838413762</c:v>
                </c:pt>
                <c:pt idx="69">
                  <c:v>1945.7593465052678</c:v>
                </c:pt>
                <c:pt idx="70">
                  <c:v>1941.8669610583343</c:v>
                </c:pt>
                <c:pt idx="71">
                  <c:v>1937.1940253835978</c:v>
                </c:pt>
                <c:pt idx="72">
                  <c:v>1933.7242805842711</c:v>
                </c:pt>
                <c:pt idx="73">
                  <c:v>1929.0954649510718</c:v>
                </c:pt>
                <c:pt idx="74">
                  <c:v>1926.0571426885635</c:v>
                </c:pt>
                <c:pt idx="75">
                  <c:v>1922.638734816099</c:v>
                </c:pt>
                <c:pt idx="76">
                  <c:v>1919.0769154472234</c:v>
                </c:pt>
                <c:pt idx="77">
                  <c:v>1915.4942982562809</c:v>
                </c:pt>
                <c:pt idx="78">
                  <c:v>1911.7058420118331</c:v>
                </c:pt>
                <c:pt idx="79">
                  <c:v>1908.5964785381957</c:v>
                </c:pt>
                <c:pt idx="80">
                  <c:v>1905.2608244952137</c:v>
                </c:pt>
                <c:pt idx="81">
                  <c:v>1901.7017654861534</c:v>
                </c:pt>
                <c:pt idx="82">
                  <c:v>1899.0788293852977</c:v>
                </c:pt>
                <c:pt idx="83">
                  <c:v>1895.6493104617728</c:v>
                </c:pt>
                <c:pt idx="84">
                  <c:v>1892.8373392613425</c:v>
                </c:pt>
                <c:pt idx="85">
                  <c:v>1889.5191137760094</c:v>
                </c:pt>
                <c:pt idx="86">
                  <c:v>1886.6726341670392</c:v>
                </c:pt>
                <c:pt idx="87">
                  <c:v>1883.7248037507431</c:v>
                </c:pt>
                <c:pt idx="88">
                  <c:v>1880.9217723380607</c:v>
                </c:pt>
                <c:pt idx="89">
                  <c:v>1878.2023448196339</c:v>
                </c:pt>
                <c:pt idx="90">
                  <c:v>1874.9775440157471</c:v>
                </c:pt>
                <c:pt idx="91">
                  <c:v>1872.5504280232281</c:v>
                </c:pt>
                <c:pt idx="92">
                  <c:v>1869.9378950278001</c:v>
                </c:pt>
                <c:pt idx="93">
                  <c:v>1867.1066628737412</c:v>
                </c:pt>
                <c:pt idx="94">
                  <c:v>1864.6225512264107</c:v>
                </c:pt>
                <c:pt idx="95">
                  <c:v>1862.1190113779578</c:v>
                </c:pt>
                <c:pt idx="96">
                  <c:v>1859.6090971731217</c:v>
                </c:pt>
                <c:pt idx="97">
                  <c:v>1857.0059590392445</c:v>
                </c:pt>
                <c:pt idx="98">
                  <c:v>1854.8668632238653</c:v>
                </c:pt>
                <c:pt idx="99">
                  <c:v>1852.3877830059896</c:v>
                </c:pt>
                <c:pt idx="100">
                  <c:v>1850.0425410329804</c:v>
                </c:pt>
                <c:pt idx="101">
                  <c:v>1847.4335595367577</c:v>
                </c:pt>
                <c:pt idx="102">
                  <c:v>1846.968240923718</c:v>
                </c:pt>
                <c:pt idx="103">
                  <c:v>1842.9986685473446</c:v>
                </c:pt>
                <c:pt idx="104">
                  <c:v>1840.5893503616478</c:v>
                </c:pt>
                <c:pt idx="105">
                  <c:v>1838.9202990680983</c:v>
                </c:pt>
                <c:pt idx="106">
                  <c:v>1836.4462425426973</c:v>
                </c:pt>
                <c:pt idx="107">
                  <c:v>1833.9640272882878</c:v>
                </c:pt>
                <c:pt idx="108">
                  <c:v>1832.2511045989966</c:v>
                </c:pt>
                <c:pt idx="109">
                  <c:v>1829.6878263396911</c:v>
                </c:pt>
                <c:pt idx="110">
                  <c:v>1828.1102771030057</c:v>
                </c:pt>
                <c:pt idx="111">
                  <c:v>1826.1382199282348</c:v>
                </c:pt>
                <c:pt idx="112">
                  <c:v>1823.9009747733076</c:v>
                </c:pt>
                <c:pt idx="113">
                  <c:v>1822.0570763669728</c:v>
                </c:pt>
                <c:pt idx="114">
                  <c:v>1820.1204407795437</c:v>
                </c:pt>
                <c:pt idx="115">
                  <c:v>1818.2819791038132</c:v>
                </c:pt>
                <c:pt idx="116">
                  <c:v>1816.4311011187601</c:v>
                </c:pt>
                <c:pt idx="117">
                  <c:v>1814.3778626292453</c:v>
                </c:pt>
                <c:pt idx="118">
                  <c:v>1812.7977283957314</c:v>
                </c:pt>
                <c:pt idx="119">
                  <c:v>1811.0012421657852</c:v>
                </c:pt>
                <c:pt idx="120">
                  <c:v>1809.2223143825449</c:v>
                </c:pt>
                <c:pt idx="121">
                  <c:v>1807.1873908839395</c:v>
                </c:pt>
                <c:pt idx="122">
                  <c:v>1805.5939641731716</c:v>
                </c:pt>
                <c:pt idx="123">
                  <c:v>1804.044691068352</c:v>
                </c:pt>
                <c:pt idx="124">
                  <c:v>1801.6986398354247</c:v>
                </c:pt>
                <c:pt idx="125">
                  <c:v>1800.0615334698255</c:v>
                </c:pt>
                <c:pt idx="126">
                  <c:v>1798.5908553047773</c:v>
                </c:pt>
                <c:pt idx="127">
                  <c:v>1797.2219294770418</c:v>
                </c:pt>
                <c:pt idx="128">
                  <c:v>1795.6918527432711</c:v>
                </c:pt>
                <c:pt idx="129">
                  <c:v>1793.709669053158</c:v>
                </c:pt>
                <c:pt idx="130">
                  <c:v>1792.3845252517599</c:v>
                </c:pt>
                <c:pt idx="131">
                  <c:v>1790.6842582495644</c:v>
                </c:pt>
                <c:pt idx="132">
                  <c:v>1789.3330041435229</c:v>
                </c:pt>
                <c:pt idx="133">
                  <c:v>1787.4850002000605</c:v>
                </c:pt>
                <c:pt idx="134">
                  <c:v>1786.0344589609863</c:v>
                </c:pt>
                <c:pt idx="135">
                  <c:v>1784.3770562200211</c:v>
                </c:pt>
                <c:pt idx="136">
                  <c:v>1783.0018459870244</c:v>
                </c:pt>
                <c:pt idx="137">
                  <c:v>1781.2202438923503</c:v>
                </c:pt>
                <c:pt idx="138">
                  <c:v>1780.2462874150438</c:v>
                </c:pt>
                <c:pt idx="139">
                  <c:v>1778.9303951159025</c:v>
                </c:pt>
                <c:pt idx="140">
                  <c:v>1776.9722355755696</c:v>
                </c:pt>
                <c:pt idx="141">
                  <c:v>1775.3498017462746</c:v>
                </c:pt>
                <c:pt idx="142">
                  <c:v>1773.9418432427365</c:v>
                </c:pt>
                <c:pt idx="143">
                  <c:v>1772.6117346454612</c:v>
                </c:pt>
                <c:pt idx="144">
                  <c:v>1771.3292979650021</c:v>
                </c:pt>
                <c:pt idx="145">
                  <c:v>1770.4754600757201</c:v>
                </c:pt>
                <c:pt idx="146">
                  <c:v>1768.9531601381534</c:v>
                </c:pt>
                <c:pt idx="147">
                  <c:v>1768.0172099880597</c:v>
                </c:pt>
                <c:pt idx="148">
                  <c:v>1765.7615683243032</c:v>
                </c:pt>
                <c:pt idx="149">
                  <c:v>1763.7049291692665</c:v>
                </c:pt>
                <c:pt idx="150">
                  <c:v>1763.1015040405603</c:v>
                </c:pt>
                <c:pt idx="151">
                  <c:v>1761.3895296178111</c:v>
                </c:pt>
                <c:pt idx="152">
                  <c:v>1760.0481270636781</c:v>
                </c:pt>
                <c:pt idx="153">
                  <c:v>1758.7318740204946</c:v>
                </c:pt>
                <c:pt idx="154">
                  <c:v>1757.8297230477729</c:v>
                </c:pt>
                <c:pt idx="155">
                  <c:v>1756.1445849133956</c:v>
                </c:pt>
                <c:pt idx="156">
                  <c:v>1755.601799791682</c:v>
                </c:pt>
                <c:pt idx="157">
                  <c:v>1754.0740752649292</c:v>
                </c:pt>
                <c:pt idx="158">
                  <c:v>1752.4890970563931</c:v>
                </c:pt>
                <c:pt idx="159">
                  <c:v>1751.3604124643919</c:v>
                </c:pt>
                <c:pt idx="160">
                  <c:v>1750.2641595658508</c:v>
                </c:pt>
                <c:pt idx="161">
                  <c:v>1749.3496733738614</c:v>
                </c:pt>
                <c:pt idx="162">
                  <c:v>1748.1645418983248</c:v>
                </c:pt>
                <c:pt idx="163">
                  <c:v>1746.0821048880789</c:v>
                </c:pt>
                <c:pt idx="164">
                  <c:v>1745.5922614389146</c:v>
                </c:pt>
                <c:pt idx="165">
                  <c:v>1744.2305065293992</c:v>
                </c:pt>
                <c:pt idx="166">
                  <c:v>1743.1193176903616</c:v>
                </c:pt>
                <c:pt idx="167">
                  <c:v>1742.4347375655905</c:v>
                </c:pt>
                <c:pt idx="168">
                  <c:v>1740.9993250071952</c:v>
                </c:pt>
                <c:pt idx="169">
                  <c:v>1739.7674809853652</c:v>
                </c:pt>
                <c:pt idx="170">
                  <c:v>1738.4729844415924</c:v>
                </c:pt>
                <c:pt idx="171">
                  <c:v>1737.5694478465232</c:v>
                </c:pt>
                <c:pt idx="172">
                  <c:v>1736.4374778227029</c:v>
                </c:pt>
                <c:pt idx="173">
                  <c:v>1735.265649327655</c:v>
                </c:pt>
                <c:pt idx="174">
                  <c:v>1734.6996602955112</c:v>
                </c:pt>
                <c:pt idx="175">
                  <c:v>1733.2684220247472</c:v>
                </c:pt>
                <c:pt idx="176">
                  <c:v>1732.0390783327557</c:v>
                </c:pt>
                <c:pt idx="177">
                  <c:v>1730.7549212663494</c:v>
                </c:pt>
                <c:pt idx="178">
                  <c:v>1730.3629309048924</c:v>
                </c:pt>
                <c:pt idx="179">
                  <c:v>1728.9230196588016</c:v>
                </c:pt>
                <c:pt idx="180">
                  <c:v>1728.0462700330386</c:v>
                </c:pt>
                <c:pt idx="181">
                  <c:v>1726.3994078005819</c:v>
                </c:pt>
                <c:pt idx="182">
                  <c:v>1726.5447673347132</c:v>
                </c:pt>
                <c:pt idx="183">
                  <c:v>1725.4051140648407</c:v>
                </c:pt>
                <c:pt idx="184">
                  <c:v>1724.081819326916</c:v>
                </c:pt>
                <c:pt idx="185">
                  <c:v>1722.4098150909938</c:v>
                </c:pt>
                <c:pt idx="186">
                  <c:v>1723.3668642008756</c:v>
                </c:pt>
                <c:pt idx="187">
                  <c:v>1720.3950561124195</c:v>
                </c:pt>
                <c:pt idx="188">
                  <c:v>1719.9584672115684</c:v>
                </c:pt>
                <c:pt idx="189">
                  <c:v>1718.5319277628189</c:v>
                </c:pt>
                <c:pt idx="190">
                  <c:v>1718.3177028321195</c:v>
                </c:pt>
                <c:pt idx="191">
                  <c:v>1717.0094665703996</c:v>
                </c:pt>
                <c:pt idx="192">
                  <c:v>1716.1240096560482</c:v>
                </c:pt>
                <c:pt idx="193">
                  <c:v>1714.6193534415315</c:v>
                </c:pt>
                <c:pt idx="194">
                  <c:v>1714.3498862553556</c:v>
                </c:pt>
                <c:pt idx="195">
                  <c:v>1712.6272808250651</c:v>
                </c:pt>
                <c:pt idx="196">
                  <c:v>1711.6805556571262</c:v>
                </c:pt>
                <c:pt idx="197">
                  <c:v>1711.057480923851</c:v>
                </c:pt>
                <c:pt idx="198">
                  <c:v>1710.2903699596218</c:v>
                </c:pt>
                <c:pt idx="199">
                  <c:v>1709.4726574439771</c:v>
                </c:pt>
                <c:pt idx="200">
                  <c:v>1707.6275444339553</c:v>
                </c:pt>
                <c:pt idx="201">
                  <c:v>1707.814346074199</c:v>
                </c:pt>
                <c:pt idx="202">
                  <c:v>1706.5184564359686</c:v>
                </c:pt>
                <c:pt idx="203">
                  <c:v>1707.0562455747788</c:v>
                </c:pt>
                <c:pt idx="204">
                  <c:v>1704.8779665939001</c:v>
                </c:pt>
                <c:pt idx="205">
                  <c:v>1704.6199604961532</c:v>
                </c:pt>
                <c:pt idx="206">
                  <c:v>1703.2555397506455</c:v>
                </c:pt>
                <c:pt idx="207">
                  <c:v>1701.7442072148979</c:v>
                </c:pt>
                <c:pt idx="208">
                  <c:v>1700.9962096501135</c:v>
                </c:pt>
                <c:pt idx="209">
                  <c:v>1701.9056726314188</c:v>
                </c:pt>
                <c:pt idx="210">
                  <c:v>1699.6850570744266</c:v>
                </c:pt>
                <c:pt idx="211">
                  <c:v>1699.646456385188</c:v>
                </c:pt>
                <c:pt idx="212">
                  <c:v>1697.9287403879123</c:v>
                </c:pt>
                <c:pt idx="213">
                  <c:v>1696.9954844857166</c:v>
                </c:pt>
                <c:pt idx="214">
                  <c:v>1696.044764494213</c:v>
                </c:pt>
                <c:pt idx="215">
                  <c:v>1695.5086176652626</c:v>
                </c:pt>
                <c:pt idx="216">
                  <c:v>1694.2471910621925</c:v>
                </c:pt>
                <c:pt idx="217">
                  <c:v>1694.1000890226846</c:v>
                </c:pt>
                <c:pt idx="218">
                  <c:v>1693.3072281712439</c:v>
                </c:pt>
                <c:pt idx="219">
                  <c:v>1692.7927185010931</c:v>
                </c:pt>
                <c:pt idx="220">
                  <c:v>1691.9275681118786</c:v>
                </c:pt>
                <c:pt idx="221">
                  <c:v>1690.9147810371041</c:v>
                </c:pt>
                <c:pt idx="222">
                  <c:v>1690.1226821105247</c:v>
                </c:pt>
                <c:pt idx="223">
                  <c:v>1688.5599662938632</c:v>
                </c:pt>
                <c:pt idx="224">
                  <c:v>1687.9523105172436</c:v>
                </c:pt>
                <c:pt idx="225">
                  <c:v>1688.6293779804755</c:v>
                </c:pt>
                <c:pt idx="226">
                  <c:v>1687.3484876463319</c:v>
                </c:pt>
                <c:pt idx="227">
                  <c:v>1686.9403718769938</c:v>
                </c:pt>
                <c:pt idx="228">
                  <c:v>1684.3410461096744</c:v>
                </c:pt>
                <c:pt idx="229">
                  <c:v>1684.7190883270011</c:v>
                </c:pt>
                <c:pt idx="230">
                  <c:v>1683.0973803792301</c:v>
                </c:pt>
                <c:pt idx="231">
                  <c:v>1682.9632938900879</c:v>
                </c:pt>
                <c:pt idx="232">
                  <c:v>1681.6015148591493</c:v>
                </c:pt>
                <c:pt idx="233">
                  <c:v>1682.7026837180954</c:v>
                </c:pt>
                <c:pt idx="234">
                  <c:v>1680.7688490107698</c:v>
                </c:pt>
                <c:pt idx="235">
                  <c:v>1680.6990183579685</c:v>
                </c:pt>
                <c:pt idx="236">
                  <c:v>1679.7755351143228</c:v>
                </c:pt>
                <c:pt idx="237">
                  <c:v>1678.6581862749022</c:v>
                </c:pt>
                <c:pt idx="238">
                  <c:v>1679.1147792679292</c:v>
                </c:pt>
                <c:pt idx="239">
                  <c:v>1677.3598668264347</c:v>
                </c:pt>
                <c:pt idx="240">
                  <c:v>1676.0524426684754</c:v>
                </c:pt>
                <c:pt idx="241">
                  <c:v>1676.5334801044073</c:v>
                </c:pt>
                <c:pt idx="242">
                  <c:v>1675.0330198370241</c:v>
                </c:pt>
                <c:pt idx="243">
                  <c:v>1673.8025818168383</c:v>
                </c:pt>
                <c:pt idx="244">
                  <c:v>1674.3031819052399</c:v>
                </c:pt>
                <c:pt idx="245">
                  <c:v>1673.9730451258331</c:v>
                </c:pt>
                <c:pt idx="246">
                  <c:v>1670.356874410523</c:v>
                </c:pt>
                <c:pt idx="247">
                  <c:v>1670.6090629136183</c:v>
                </c:pt>
                <c:pt idx="248">
                  <c:v>1670.9013158347332</c:v>
                </c:pt>
                <c:pt idx="249">
                  <c:v>1669.384287215828</c:v>
                </c:pt>
                <c:pt idx="250">
                  <c:v>1668.8188716988993</c:v>
                </c:pt>
                <c:pt idx="251">
                  <c:v>1669.3862724091475</c:v>
                </c:pt>
                <c:pt idx="252">
                  <c:v>1669.479008241384</c:v>
                </c:pt>
                <c:pt idx="253">
                  <c:v>1667.7372844390402</c:v>
                </c:pt>
                <c:pt idx="254">
                  <c:v>1667.4037926846217</c:v>
                </c:pt>
                <c:pt idx="255">
                  <c:v>1666.7460799668925</c:v>
                </c:pt>
                <c:pt idx="256">
                  <c:v>1665.3037060302545</c:v>
                </c:pt>
                <c:pt idx="257">
                  <c:v>1665.4357468175679</c:v>
                </c:pt>
                <c:pt idx="258">
                  <c:v>1663.0777319584295</c:v>
                </c:pt>
                <c:pt idx="259">
                  <c:v>1662.5856370560989</c:v>
                </c:pt>
                <c:pt idx="260">
                  <c:v>1662.6285640149958</c:v>
                </c:pt>
                <c:pt idx="261">
                  <c:v>1661.2625495222101</c:v>
                </c:pt>
                <c:pt idx="262">
                  <c:v>1661.5364215352204</c:v>
                </c:pt>
                <c:pt idx="263">
                  <c:v>1661.1927278875025</c:v>
                </c:pt>
                <c:pt idx="264">
                  <c:v>1660.4655547374787</c:v>
                </c:pt>
                <c:pt idx="265">
                  <c:v>1661.7064441374148</c:v>
                </c:pt>
                <c:pt idx="266">
                  <c:v>1658.7825051702109</c:v>
                </c:pt>
                <c:pt idx="267">
                  <c:v>1659.0350832976233</c:v>
                </c:pt>
                <c:pt idx="268">
                  <c:v>1657.4299052192091</c:v>
                </c:pt>
                <c:pt idx="269">
                  <c:v>1657.48399379233</c:v>
                </c:pt>
                <c:pt idx="270">
                  <c:v>1655.5613058412919</c:v>
                </c:pt>
                <c:pt idx="271">
                  <c:v>1655.3267465414474</c:v>
                </c:pt>
                <c:pt idx="272">
                  <c:v>1655.9624708907577</c:v>
                </c:pt>
                <c:pt idx="273">
                  <c:v>1654.6348924382362</c:v>
                </c:pt>
                <c:pt idx="274">
                  <c:v>1655.5896130170388</c:v>
                </c:pt>
                <c:pt idx="275">
                  <c:v>1653.3261830375393</c:v>
                </c:pt>
                <c:pt idx="276">
                  <c:v>1653.0765192285137</c:v>
                </c:pt>
                <c:pt idx="277">
                  <c:v>1653.251567282658</c:v>
                </c:pt>
                <c:pt idx="278">
                  <c:v>1650.4866770186311</c:v>
                </c:pt>
                <c:pt idx="279">
                  <c:v>1649.8589932836392</c:v>
                </c:pt>
                <c:pt idx="280">
                  <c:v>1651.9606864309401</c:v>
                </c:pt>
                <c:pt idx="281">
                  <c:v>1651.2909622375541</c:v>
                </c:pt>
                <c:pt idx="282">
                  <c:v>1651.1212898142146</c:v>
                </c:pt>
                <c:pt idx="283">
                  <c:v>1647.8914158092587</c:v>
                </c:pt>
                <c:pt idx="284">
                  <c:v>1646.9995701836349</c:v>
                </c:pt>
                <c:pt idx="285">
                  <c:v>1647.3852737081459</c:v>
                </c:pt>
                <c:pt idx="286">
                  <c:v>1644.6509171046041</c:v>
                </c:pt>
                <c:pt idx="287">
                  <c:v>1647.3816413720151</c:v>
                </c:pt>
                <c:pt idx="288">
                  <c:v>1647.8948254474949</c:v>
                </c:pt>
                <c:pt idx="289">
                  <c:v>1646.085815593113</c:v>
                </c:pt>
                <c:pt idx="290">
                  <c:v>1643.5897774795242</c:v>
                </c:pt>
                <c:pt idx="291">
                  <c:v>1642.7013628353263</c:v>
                </c:pt>
                <c:pt idx="292">
                  <c:v>1643.5549246819617</c:v>
                </c:pt>
                <c:pt idx="293">
                  <c:v>1642.117405066281</c:v>
                </c:pt>
                <c:pt idx="294">
                  <c:v>1643.4288326511619</c:v>
                </c:pt>
                <c:pt idx="295">
                  <c:v>1643.2927175392699</c:v>
                </c:pt>
                <c:pt idx="296">
                  <c:v>1642.4893332144507</c:v>
                </c:pt>
                <c:pt idx="297">
                  <c:v>1641.4105582670036</c:v>
                </c:pt>
                <c:pt idx="298">
                  <c:v>1639.970107471044</c:v>
                </c:pt>
                <c:pt idx="299">
                  <c:v>1642.3709160020753</c:v>
                </c:pt>
                <c:pt idx="300">
                  <c:v>1640.5672882809897</c:v>
                </c:pt>
                <c:pt idx="301">
                  <c:v>1640.1335487885397</c:v>
                </c:pt>
                <c:pt idx="302">
                  <c:v>1639.304471605441</c:v>
                </c:pt>
                <c:pt idx="303">
                  <c:v>1637.4488227923516</c:v>
                </c:pt>
                <c:pt idx="304">
                  <c:v>1637.8426260391232</c:v>
                </c:pt>
                <c:pt idx="305">
                  <c:v>1637.0505213250472</c:v>
                </c:pt>
                <c:pt idx="306">
                  <c:v>1636.8318070301125</c:v>
                </c:pt>
                <c:pt idx="307">
                  <c:v>1637.2204364762815</c:v>
                </c:pt>
                <c:pt idx="308">
                  <c:v>1636.572582572624</c:v>
                </c:pt>
                <c:pt idx="309">
                  <c:v>1633.9866344530951</c:v>
                </c:pt>
                <c:pt idx="310">
                  <c:v>1635.8222846889478</c:v>
                </c:pt>
                <c:pt idx="311">
                  <c:v>1632.8177859946879</c:v>
                </c:pt>
                <c:pt idx="312">
                  <c:v>1634.1142271741855</c:v>
                </c:pt>
                <c:pt idx="313">
                  <c:v>1632.1543990504924</c:v>
                </c:pt>
                <c:pt idx="314">
                  <c:v>1630.3932375631148</c:v>
                </c:pt>
                <c:pt idx="315">
                  <c:v>1631.8291639495053</c:v>
                </c:pt>
                <c:pt idx="316">
                  <c:v>1632.5139502016716</c:v>
                </c:pt>
                <c:pt idx="317">
                  <c:v>1631.2485015503278</c:v>
                </c:pt>
                <c:pt idx="318">
                  <c:v>1629.8083973856915</c:v>
                </c:pt>
                <c:pt idx="319">
                  <c:v>1630.3600948712865</c:v>
                </c:pt>
                <c:pt idx="320">
                  <c:v>1630.0163369191646</c:v>
                </c:pt>
                <c:pt idx="321">
                  <c:v>1626.765661270822</c:v>
                </c:pt>
                <c:pt idx="322">
                  <c:v>1626.8835305715265</c:v>
                </c:pt>
                <c:pt idx="323">
                  <c:v>1627.4567206079291</c:v>
                </c:pt>
                <c:pt idx="324">
                  <c:v>1626.0736500995588</c:v>
                </c:pt>
                <c:pt idx="325">
                  <c:v>1625.9504216230328</c:v>
                </c:pt>
                <c:pt idx="326">
                  <c:v>1625.865364939965</c:v>
                </c:pt>
                <c:pt idx="327">
                  <c:v>1625.7766846507268</c:v>
                </c:pt>
                <c:pt idx="328">
                  <c:v>1625.1310528218637</c:v>
                </c:pt>
                <c:pt idx="329">
                  <c:v>1624.9860732734965</c:v>
                </c:pt>
                <c:pt idx="330">
                  <c:v>1625.0831129461403</c:v>
                </c:pt>
                <c:pt idx="331">
                  <c:v>1625.1285435962204</c:v>
                </c:pt>
                <c:pt idx="332">
                  <c:v>1623.7786474721959</c:v>
                </c:pt>
                <c:pt idx="333">
                  <c:v>1623.2244885181101</c:v>
                </c:pt>
                <c:pt idx="334">
                  <c:v>1621.5542465361855</c:v>
                </c:pt>
                <c:pt idx="335">
                  <c:v>1622.4553539092167</c:v>
                </c:pt>
                <c:pt idx="336">
                  <c:v>1622.7526953962981</c:v>
                </c:pt>
                <c:pt idx="337">
                  <c:v>1622.1207913158821</c:v>
                </c:pt>
                <c:pt idx="338">
                  <c:v>1620.9241971943068</c:v>
                </c:pt>
                <c:pt idx="339">
                  <c:v>1620.9940781818216</c:v>
                </c:pt>
                <c:pt idx="340">
                  <c:v>1619.1485239203757</c:v>
                </c:pt>
                <c:pt idx="341">
                  <c:v>1620.4640589836697</c:v>
                </c:pt>
                <c:pt idx="342">
                  <c:v>1618.3462467842869</c:v>
                </c:pt>
                <c:pt idx="343">
                  <c:v>1618.8301564790893</c:v>
                </c:pt>
                <c:pt idx="344">
                  <c:v>1617.5210844191636</c:v>
                </c:pt>
                <c:pt idx="345">
                  <c:v>1619.4180386690898</c:v>
                </c:pt>
                <c:pt idx="346">
                  <c:v>1617.135238711601</c:v>
                </c:pt>
                <c:pt idx="347">
                  <c:v>1618.1765386942229</c:v>
                </c:pt>
                <c:pt idx="348">
                  <c:v>1618.9322875420446</c:v>
                </c:pt>
                <c:pt idx="349">
                  <c:v>1616.6821055754749</c:v>
                </c:pt>
                <c:pt idx="350">
                  <c:v>1614.7715955929229</c:v>
                </c:pt>
                <c:pt idx="351">
                  <c:v>1616.5120816142107</c:v>
                </c:pt>
                <c:pt idx="352">
                  <c:v>1614.7230556130789</c:v>
                </c:pt>
                <c:pt idx="353">
                  <c:v>1613.6794688650834</c:v>
                </c:pt>
                <c:pt idx="354">
                  <c:v>1614.5871712209923</c:v>
                </c:pt>
                <c:pt idx="355">
                  <c:v>1614.0369303202144</c:v>
                </c:pt>
                <c:pt idx="356">
                  <c:v>1612.8881337432881</c:v>
                </c:pt>
                <c:pt idx="357">
                  <c:v>1611.8051255205557</c:v>
                </c:pt>
                <c:pt idx="358">
                  <c:v>1611.950817493112</c:v>
                </c:pt>
                <c:pt idx="359">
                  <c:v>1610.8541864354604</c:v>
                </c:pt>
                <c:pt idx="360">
                  <c:v>1610.1351257363569</c:v>
                </c:pt>
                <c:pt idx="361">
                  <c:v>1611.5628862547414</c:v>
                </c:pt>
                <c:pt idx="362">
                  <c:v>1610.6113675912304</c:v>
                </c:pt>
                <c:pt idx="363">
                  <c:v>1610.0734098304604</c:v>
                </c:pt>
                <c:pt idx="364">
                  <c:v>1608.9109942113544</c:v>
                </c:pt>
                <c:pt idx="365">
                  <c:v>1610.5235184483963</c:v>
                </c:pt>
                <c:pt idx="366">
                  <c:v>1607.6735243957146</c:v>
                </c:pt>
                <c:pt idx="367">
                  <c:v>1609.8861595256824</c:v>
                </c:pt>
                <c:pt idx="368">
                  <c:v>1608.3366455417897</c:v>
                </c:pt>
                <c:pt idx="369">
                  <c:v>1607.1619249776686</c:v>
                </c:pt>
                <c:pt idx="370">
                  <c:v>1609.2226760398341</c:v>
                </c:pt>
                <c:pt idx="371">
                  <c:v>1606.4745976494767</c:v>
                </c:pt>
                <c:pt idx="372">
                  <c:v>1607.5791223357242</c:v>
                </c:pt>
                <c:pt idx="373">
                  <c:v>1606.6325553361262</c:v>
                </c:pt>
                <c:pt idx="374">
                  <c:v>1607.0623688422038</c:v>
                </c:pt>
                <c:pt idx="375">
                  <c:v>1606.4629753924253</c:v>
                </c:pt>
                <c:pt idx="376">
                  <c:v>1604.2278045928335</c:v>
                </c:pt>
                <c:pt idx="377">
                  <c:v>1604.2122756378735</c:v>
                </c:pt>
                <c:pt idx="378">
                  <c:v>1603.4060833355973</c:v>
                </c:pt>
                <c:pt idx="379">
                  <c:v>1604.5750729287315</c:v>
                </c:pt>
                <c:pt idx="380">
                  <c:v>1602.9979541684293</c:v>
                </c:pt>
                <c:pt idx="381">
                  <c:v>1600.8349499803801</c:v>
                </c:pt>
                <c:pt idx="382">
                  <c:v>1601.8496137081681</c:v>
                </c:pt>
                <c:pt idx="383">
                  <c:v>1603.0856647946957</c:v>
                </c:pt>
                <c:pt idx="384">
                  <c:v>1600.4539883473387</c:v>
                </c:pt>
                <c:pt idx="385">
                  <c:v>1602.3886927828696</c:v>
                </c:pt>
                <c:pt idx="386">
                  <c:v>1600.7831090283748</c:v>
                </c:pt>
                <c:pt idx="387">
                  <c:v>1602.2214126540457</c:v>
                </c:pt>
                <c:pt idx="388">
                  <c:v>1599.085886524651</c:v>
                </c:pt>
                <c:pt idx="389">
                  <c:v>1599.7867648928316</c:v>
                </c:pt>
                <c:pt idx="390">
                  <c:v>1599.0701066205143</c:v>
                </c:pt>
                <c:pt idx="391">
                  <c:v>1598.1917996781544</c:v>
                </c:pt>
                <c:pt idx="392">
                  <c:v>1598.0222935770905</c:v>
                </c:pt>
                <c:pt idx="393">
                  <c:v>1599.5312872152515</c:v>
                </c:pt>
                <c:pt idx="394">
                  <c:v>1598.0397307175735</c:v>
                </c:pt>
                <c:pt idx="395">
                  <c:v>1597.0292479316536</c:v>
                </c:pt>
                <c:pt idx="396">
                  <c:v>1596.1677565200471</c:v>
                </c:pt>
                <c:pt idx="397">
                  <c:v>1597.2088522475503</c:v>
                </c:pt>
                <c:pt idx="398">
                  <c:v>1596.2647266357851</c:v>
                </c:pt>
                <c:pt idx="399">
                  <c:v>1595.3249258053513</c:v>
                </c:pt>
                <c:pt idx="400">
                  <c:v>1595.87034302645</c:v>
                </c:pt>
                <c:pt idx="401">
                  <c:v>1595.0349427570638</c:v>
                </c:pt>
                <c:pt idx="402">
                  <c:v>1595.0034517110505</c:v>
                </c:pt>
                <c:pt idx="403">
                  <c:v>1595.4585381374495</c:v>
                </c:pt>
                <c:pt idx="404">
                  <c:v>1594.5234910956781</c:v>
                </c:pt>
                <c:pt idx="405">
                  <c:v>1592.975947933212</c:v>
                </c:pt>
                <c:pt idx="406">
                  <c:v>1592.6278864418755</c:v>
                </c:pt>
                <c:pt idx="407">
                  <c:v>1593.7428353617527</c:v>
                </c:pt>
                <c:pt idx="408">
                  <c:v>1592.885234256381</c:v>
                </c:pt>
                <c:pt idx="409">
                  <c:v>1593.8195680973758</c:v>
                </c:pt>
                <c:pt idx="410">
                  <c:v>1592.1019825115329</c:v>
                </c:pt>
                <c:pt idx="411">
                  <c:v>1591.4705133736707</c:v>
                </c:pt>
                <c:pt idx="412">
                  <c:v>1590.6377327092177</c:v>
                </c:pt>
                <c:pt idx="413">
                  <c:v>1592.3304261535989</c:v>
                </c:pt>
                <c:pt idx="414">
                  <c:v>1590.7420997589243</c:v>
                </c:pt>
                <c:pt idx="415">
                  <c:v>1590.7750716635819</c:v>
                </c:pt>
                <c:pt idx="416">
                  <c:v>1589.4858378425811</c:v>
                </c:pt>
                <c:pt idx="417">
                  <c:v>1589.7696834763881</c:v>
                </c:pt>
                <c:pt idx="418">
                  <c:v>1588.6372045407163</c:v>
                </c:pt>
                <c:pt idx="419">
                  <c:v>1588.6371578456769</c:v>
                </c:pt>
                <c:pt idx="420">
                  <c:v>1588.4409897512387</c:v>
                </c:pt>
                <c:pt idx="421">
                  <c:v>1589.7350375612891</c:v>
                </c:pt>
                <c:pt idx="422">
                  <c:v>1590.4926210986321</c:v>
                </c:pt>
                <c:pt idx="423">
                  <c:v>1587.6178598735928</c:v>
                </c:pt>
                <c:pt idx="424">
                  <c:v>1588.0475662614435</c:v>
                </c:pt>
                <c:pt idx="425">
                  <c:v>1586.7144353605318</c:v>
                </c:pt>
                <c:pt idx="426">
                  <c:v>1585.9117904146844</c:v>
                </c:pt>
                <c:pt idx="427">
                  <c:v>1585.3342882539212</c:v>
                </c:pt>
                <c:pt idx="428">
                  <c:v>1585.9390524604012</c:v>
                </c:pt>
                <c:pt idx="429">
                  <c:v>1585.8369426847414</c:v>
                </c:pt>
                <c:pt idx="430">
                  <c:v>1585.6493937251655</c:v>
                </c:pt>
                <c:pt idx="431">
                  <c:v>1584.8377488422718</c:v>
                </c:pt>
                <c:pt idx="432">
                  <c:v>1585.077539061364</c:v>
                </c:pt>
                <c:pt idx="433">
                  <c:v>1584.0761428330445</c:v>
                </c:pt>
                <c:pt idx="434">
                  <c:v>1583.925494241508</c:v>
                </c:pt>
                <c:pt idx="435">
                  <c:v>1583.3532897391215</c:v>
                </c:pt>
                <c:pt idx="436">
                  <c:v>1583.512787373227</c:v>
                </c:pt>
                <c:pt idx="437">
                  <c:v>1582.4626796899852</c:v>
                </c:pt>
                <c:pt idx="438">
                  <c:v>1582.8410956863761</c:v>
                </c:pt>
                <c:pt idx="439">
                  <c:v>1582.7796190704521</c:v>
                </c:pt>
                <c:pt idx="440">
                  <c:v>1581.959709993554</c:v>
                </c:pt>
                <c:pt idx="441">
                  <c:v>1581.3142223163734</c:v>
                </c:pt>
                <c:pt idx="442">
                  <c:v>1581.4461413180854</c:v>
                </c:pt>
                <c:pt idx="443">
                  <c:v>1580.9850325933273</c:v>
                </c:pt>
                <c:pt idx="444">
                  <c:v>1581.0925621496249</c:v>
                </c:pt>
                <c:pt idx="445">
                  <c:v>1580.2331421456329</c:v>
                </c:pt>
                <c:pt idx="446">
                  <c:v>1578.6867479857583</c:v>
                </c:pt>
                <c:pt idx="447">
                  <c:v>1579.6745970782638</c:v>
                </c:pt>
                <c:pt idx="448">
                  <c:v>1578.8800786362303</c:v>
                </c:pt>
                <c:pt idx="449">
                  <c:v>1578.4432468489829</c:v>
                </c:pt>
                <c:pt idx="450">
                  <c:v>1578.5358334925288</c:v>
                </c:pt>
                <c:pt idx="451">
                  <c:v>1578.3046904724424</c:v>
                </c:pt>
                <c:pt idx="452">
                  <c:v>1577.7644663034889</c:v>
                </c:pt>
                <c:pt idx="453">
                  <c:v>1577.6861019039745</c:v>
                </c:pt>
                <c:pt idx="454">
                  <c:v>1577.5291145664132</c:v>
                </c:pt>
                <c:pt idx="455">
                  <c:v>1577.1583987171925</c:v>
                </c:pt>
                <c:pt idx="456">
                  <c:v>1576.6983492914223</c:v>
                </c:pt>
                <c:pt idx="457">
                  <c:v>1575.9918891826942</c:v>
                </c:pt>
                <c:pt idx="458">
                  <c:v>1575.6468879834783</c:v>
                </c:pt>
                <c:pt idx="459">
                  <c:v>1575.9161262334035</c:v>
                </c:pt>
                <c:pt idx="460">
                  <c:v>1575.1173652697173</c:v>
                </c:pt>
                <c:pt idx="461">
                  <c:v>1575.0924285822427</c:v>
                </c:pt>
                <c:pt idx="462">
                  <c:v>1575.1007109613142</c:v>
                </c:pt>
                <c:pt idx="463">
                  <c:v>1574.5075373684665</c:v>
                </c:pt>
                <c:pt idx="464">
                  <c:v>1574.9167153802682</c:v>
                </c:pt>
                <c:pt idx="465">
                  <c:v>1574.3424764704655</c:v>
                </c:pt>
                <c:pt idx="466">
                  <c:v>1573.730291844239</c:v>
                </c:pt>
                <c:pt idx="467">
                  <c:v>1573.6221074145731</c:v>
                </c:pt>
                <c:pt idx="468">
                  <c:v>1573.0614531143615</c:v>
                </c:pt>
                <c:pt idx="469">
                  <c:v>1573.2736070946185</c:v>
                </c:pt>
                <c:pt idx="470">
                  <c:v>1572.6509306017442</c:v>
                </c:pt>
                <c:pt idx="471">
                  <c:v>1574.0222092507181</c:v>
                </c:pt>
                <c:pt idx="472">
                  <c:v>1572.0344998520666</c:v>
                </c:pt>
                <c:pt idx="473">
                  <c:v>1572.4842163677163</c:v>
                </c:pt>
                <c:pt idx="474">
                  <c:v>1571.5657924800571</c:v>
                </c:pt>
                <c:pt idx="475">
                  <c:v>1571.3072393278555</c:v>
                </c:pt>
                <c:pt idx="476">
                  <c:v>1571.0494980539895</c:v>
                </c:pt>
                <c:pt idx="477">
                  <c:v>1570.4986358703948</c:v>
                </c:pt>
                <c:pt idx="478">
                  <c:v>1570.2105356132572</c:v>
                </c:pt>
                <c:pt idx="479">
                  <c:v>1571.1286715358597</c:v>
                </c:pt>
                <c:pt idx="480">
                  <c:v>1569.5315869954541</c:v>
                </c:pt>
                <c:pt idx="481">
                  <c:v>1569.3002671591894</c:v>
                </c:pt>
                <c:pt idx="482">
                  <c:v>1568.7443026656388</c:v>
                </c:pt>
                <c:pt idx="483">
                  <c:v>1568.8733573807745</c:v>
                </c:pt>
                <c:pt idx="484">
                  <c:v>1568.2257578314704</c:v>
                </c:pt>
                <c:pt idx="485">
                  <c:v>1568.102894551778</c:v>
                </c:pt>
                <c:pt idx="486">
                  <c:v>1567.9539060831398</c:v>
                </c:pt>
                <c:pt idx="487">
                  <c:v>1567.871150378299</c:v>
                </c:pt>
                <c:pt idx="488">
                  <c:v>1567.077846405243</c:v>
                </c:pt>
                <c:pt idx="489">
                  <c:v>1566.8143047270648</c:v>
                </c:pt>
                <c:pt idx="490">
                  <c:v>1567.0250557467607</c:v>
                </c:pt>
                <c:pt idx="491">
                  <c:v>1566.6098866569437</c:v>
                </c:pt>
                <c:pt idx="492">
                  <c:v>1566.1469481958211</c:v>
                </c:pt>
                <c:pt idx="493">
                  <c:v>1565.9748045849312</c:v>
                </c:pt>
                <c:pt idx="494">
                  <c:v>1564.8643501064466</c:v>
                </c:pt>
                <c:pt idx="495">
                  <c:v>1565.5271157656216</c:v>
                </c:pt>
                <c:pt idx="496">
                  <c:v>1565.0551981641402</c:v>
                </c:pt>
                <c:pt idx="497">
                  <c:v>1564.9445586761046</c:v>
                </c:pt>
                <c:pt idx="498">
                  <c:v>1564.3209065423187</c:v>
                </c:pt>
                <c:pt idx="499">
                  <c:v>1564.2808621496742</c:v>
                </c:pt>
                <c:pt idx="500">
                  <c:v>1565.5381210738701</c:v>
                </c:pt>
                <c:pt idx="501">
                  <c:v>1563.6331754648058</c:v>
                </c:pt>
                <c:pt idx="502">
                  <c:v>1561.1798571426152</c:v>
                </c:pt>
                <c:pt idx="503">
                  <c:v>1562.4756386541367</c:v>
                </c:pt>
                <c:pt idx="504">
                  <c:v>1563.2074351912827</c:v>
                </c:pt>
                <c:pt idx="505">
                  <c:v>1562.2170883578451</c:v>
                </c:pt>
                <c:pt idx="506">
                  <c:v>1562.7413965973892</c:v>
                </c:pt>
                <c:pt idx="507">
                  <c:v>1562.2157942749041</c:v>
                </c:pt>
                <c:pt idx="508">
                  <c:v>1561.7392817638647</c:v>
                </c:pt>
                <c:pt idx="509">
                  <c:v>1561.7123430702761</c:v>
                </c:pt>
                <c:pt idx="510">
                  <c:v>1561.1873020753064</c:v>
                </c:pt>
                <c:pt idx="511">
                  <c:v>1561.2572172464506</c:v>
                </c:pt>
                <c:pt idx="512">
                  <c:v>1560.5950843089031</c:v>
                </c:pt>
                <c:pt idx="513">
                  <c:v>1560.4648977743482</c:v>
                </c:pt>
                <c:pt idx="514">
                  <c:v>1560.1652361808474</c:v>
                </c:pt>
                <c:pt idx="515">
                  <c:v>1560.0558595334762</c:v>
                </c:pt>
                <c:pt idx="516">
                  <c:v>1559.4779300963776</c:v>
                </c:pt>
                <c:pt idx="517">
                  <c:v>1559.1321041023562</c:v>
                </c:pt>
                <c:pt idx="518">
                  <c:v>1559.0558866134065</c:v>
                </c:pt>
                <c:pt idx="519">
                  <c:v>1558.8125531660683</c:v>
                </c:pt>
                <c:pt idx="520">
                  <c:v>1559.0014922186758</c:v>
                </c:pt>
                <c:pt idx="521">
                  <c:v>1558.585937882068</c:v>
                </c:pt>
                <c:pt idx="522">
                  <c:v>1558.405670071563</c:v>
                </c:pt>
                <c:pt idx="523">
                  <c:v>1558.1734143685167</c:v>
                </c:pt>
                <c:pt idx="524">
                  <c:v>1557.8112262320471</c:v>
                </c:pt>
                <c:pt idx="525">
                  <c:v>1557.6676894686702</c:v>
                </c:pt>
                <c:pt idx="526">
                  <c:v>1557.7659895738975</c:v>
                </c:pt>
                <c:pt idx="527">
                  <c:v>1556.9731347217407</c:v>
                </c:pt>
                <c:pt idx="528">
                  <c:v>1556.7653554438839</c:v>
                </c:pt>
                <c:pt idx="529">
                  <c:v>1556.6150311134941</c:v>
                </c:pt>
                <c:pt idx="530">
                  <c:v>1556.0730430014974</c:v>
                </c:pt>
                <c:pt idx="531">
                  <c:v>1556.2892684095975</c:v>
                </c:pt>
                <c:pt idx="532">
                  <c:v>1555.8547753847438</c:v>
                </c:pt>
                <c:pt idx="533">
                  <c:v>1555.755044616438</c:v>
                </c:pt>
                <c:pt idx="534">
                  <c:v>1555.0124423517063</c:v>
                </c:pt>
                <c:pt idx="535">
                  <c:v>1555.1569635430449</c:v>
                </c:pt>
                <c:pt idx="536">
                  <c:v>1554.9159706223702</c:v>
                </c:pt>
                <c:pt idx="537">
                  <c:v>1554.6765551946103</c:v>
                </c:pt>
                <c:pt idx="538">
                  <c:v>1554.4584312646462</c:v>
                </c:pt>
                <c:pt idx="539">
                  <c:v>1554.1460418087418</c:v>
                </c:pt>
                <c:pt idx="540">
                  <c:v>1553.6126972417169</c:v>
                </c:pt>
                <c:pt idx="541">
                  <c:v>1553.3737911601979</c:v>
                </c:pt>
                <c:pt idx="542">
                  <c:v>1553.0466985191622</c:v>
                </c:pt>
                <c:pt idx="543">
                  <c:v>1552.7681756416025</c:v>
                </c:pt>
                <c:pt idx="544">
                  <c:v>1552.800051869769</c:v>
                </c:pt>
                <c:pt idx="545">
                  <c:v>1552.6721456653502</c:v>
                </c:pt>
                <c:pt idx="546">
                  <c:v>1552.3159807375489</c:v>
                </c:pt>
                <c:pt idx="547">
                  <c:v>1551.9099780764188</c:v>
                </c:pt>
                <c:pt idx="548">
                  <c:v>1551.4752677989929</c:v>
                </c:pt>
                <c:pt idx="549">
                  <c:v>1551.3682631955878</c:v>
                </c:pt>
                <c:pt idx="550">
                  <c:v>1551.4037618132775</c:v>
                </c:pt>
                <c:pt idx="551">
                  <c:v>1550.9330698150111</c:v>
                </c:pt>
                <c:pt idx="552">
                  <c:v>1550.4106600367984</c:v>
                </c:pt>
                <c:pt idx="553">
                  <c:v>1550.8610057266717</c:v>
                </c:pt>
                <c:pt idx="554">
                  <c:v>1550.2802503987086</c:v>
                </c:pt>
                <c:pt idx="555">
                  <c:v>1550.2387127953264</c:v>
                </c:pt>
                <c:pt idx="556">
                  <c:v>1549.6177401768748</c:v>
                </c:pt>
                <c:pt idx="557">
                  <c:v>1549.4232349692115</c:v>
                </c:pt>
                <c:pt idx="558">
                  <c:v>1549.8020586435105</c:v>
                </c:pt>
                <c:pt idx="559">
                  <c:v>1549.5460978136059</c:v>
                </c:pt>
                <c:pt idx="560">
                  <c:v>1549.1644019206076</c:v>
                </c:pt>
                <c:pt idx="561">
                  <c:v>1548.4943685877515</c:v>
                </c:pt>
                <c:pt idx="562">
                  <c:v>1548.4309603167674</c:v>
                </c:pt>
                <c:pt idx="563">
                  <c:v>1548.3311528174938</c:v>
                </c:pt>
                <c:pt idx="564">
                  <c:v>1547.876286795012</c:v>
                </c:pt>
                <c:pt idx="565">
                  <c:v>1547.5074304920799</c:v>
                </c:pt>
                <c:pt idx="566">
                  <c:v>1547.5352353941037</c:v>
                </c:pt>
                <c:pt idx="567">
                  <c:v>1547.1110074506503</c:v>
                </c:pt>
                <c:pt idx="568">
                  <c:v>1547.09989991463</c:v>
                </c:pt>
                <c:pt idx="569">
                  <c:v>1546.7893752771195</c:v>
                </c:pt>
                <c:pt idx="570">
                  <c:v>1546.3114583068098</c:v>
                </c:pt>
                <c:pt idx="571">
                  <c:v>1546.2957241240563</c:v>
                </c:pt>
                <c:pt idx="572">
                  <c:v>1546.2789878798985</c:v>
                </c:pt>
                <c:pt idx="573">
                  <c:v>1546.0172441059935</c:v>
                </c:pt>
                <c:pt idx="574">
                  <c:v>1545.845814254383</c:v>
                </c:pt>
                <c:pt idx="575">
                  <c:v>1545.4722683765992</c:v>
                </c:pt>
                <c:pt idx="576">
                  <c:v>1545.3562015368914</c:v>
                </c:pt>
                <c:pt idx="577">
                  <c:v>1545.1644513943468</c:v>
                </c:pt>
                <c:pt idx="578">
                  <c:v>1545.1665941512231</c:v>
                </c:pt>
                <c:pt idx="579">
                  <c:v>1544.6098797434977</c:v>
                </c:pt>
                <c:pt idx="580">
                  <c:v>1544.3099855499165</c:v>
                </c:pt>
                <c:pt idx="581">
                  <c:v>1544.0549923063604</c:v>
                </c:pt>
                <c:pt idx="582">
                  <c:v>1544.0884360858511</c:v>
                </c:pt>
                <c:pt idx="583">
                  <c:v>1543.7902925654946</c:v>
                </c:pt>
                <c:pt idx="584">
                  <c:v>1543.5284351297694</c:v>
                </c:pt>
                <c:pt idx="585">
                  <c:v>1543.1570793470366</c:v>
                </c:pt>
                <c:pt idx="586">
                  <c:v>1543.0705133912279</c:v>
                </c:pt>
                <c:pt idx="587">
                  <c:v>1543.0429498899784</c:v>
                </c:pt>
                <c:pt idx="588">
                  <c:v>1542.6145681187188</c:v>
                </c:pt>
                <c:pt idx="589">
                  <c:v>1542.4970791153994</c:v>
                </c:pt>
                <c:pt idx="590">
                  <c:v>1542.2944901212554</c:v>
                </c:pt>
                <c:pt idx="591">
                  <c:v>1541.83920602233</c:v>
                </c:pt>
                <c:pt idx="592">
                  <c:v>1541.3205070629049</c:v>
                </c:pt>
                <c:pt idx="593">
                  <c:v>1541.8473375122894</c:v>
                </c:pt>
                <c:pt idx="594">
                  <c:v>1541.3540013264192</c:v>
                </c:pt>
                <c:pt idx="595">
                  <c:v>1540.834677309806</c:v>
                </c:pt>
                <c:pt idx="596">
                  <c:v>1540.6097461053955</c:v>
                </c:pt>
                <c:pt idx="597">
                  <c:v>1540.4912353218376</c:v>
                </c:pt>
                <c:pt idx="598">
                  <c:v>1540.4675080769971</c:v>
                </c:pt>
                <c:pt idx="599">
                  <c:v>1539.8616835217347</c:v>
                </c:pt>
                <c:pt idx="600">
                  <c:v>1539.9534615980492</c:v>
                </c:pt>
                <c:pt idx="601">
                  <c:v>1539.6252213518869</c:v>
                </c:pt>
                <c:pt idx="602">
                  <c:v>1539.6135569036396</c:v>
                </c:pt>
                <c:pt idx="603">
                  <c:v>1539.1216819697802</c:v>
                </c:pt>
                <c:pt idx="604">
                  <c:v>1539.1672803061206</c:v>
                </c:pt>
                <c:pt idx="605">
                  <c:v>1539.0209425360554</c:v>
                </c:pt>
                <c:pt idx="606">
                  <c:v>1538.7590005465629</c:v>
                </c:pt>
                <c:pt idx="607">
                  <c:v>1538.7683693662152</c:v>
                </c:pt>
                <c:pt idx="608">
                  <c:v>1538.2482618373915</c:v>
                </c:pt>
                <c:pt idx="609">
                  <c:v>1538.0504702828666</c:v>
                </c:pt>
                <c:pt idx="610">
                  <c:v>1537.8540533868027</c:v>
                </c:pt>
                <c:pt idx="611">
                  <c:v>1537.5265422746847</c:v>
                </c:pt>
                <c:pt idx="612">
                  <c:v>1537.4449366917747</c:v>
                </c:pt>
                <c:pt idx="613">
                  <c:v>1537.2028576581158</c:v>
                </c:pt>
                <c:pt idx="614">
                  <c:v>1537.0396091753316</c:v>
                </c:pt>
                <c:pt idx="615">
                  <c:v>1536.8743172245975</c:v>
                </c:pt>
                <c:pt idx="616">
                  <c:v>1536.6208895674927</c:v>
                </c:pt>
                <c:pt idx="617">
                  <c:v>1536.3611102476998</c:v>
                </c:pt>
                <c:pt idx="618">
                  <c:v>1536.1316831986551</c:v>
                </c:pt>
                <c:pt idx="619">
                  <c:v>1536.3159472078889</c:v>
                </c:pt>
                <c:pt idx="620">
                  <c:v>1535.8647221879294</c:v>
                </c:pt>
                <c:pt idx="621">
                  <c:v>1535.9738872864943</c:v>
                </c:pt>
                <c:pt idx="622">
                  <c:v>1535.3261224246014</c:v>
                </c:pt>
                <c:pt idx="623">
                  <c:v>1535.1178715765614</c:v>
                </c:pt>
                <c:pt idx="624">
                  <c:v>1536.094174060584</c:v>
                </c:pt>
                <c:pt idx="625">
                  <c:v>1534.6697557432854</c:v>
                </c:pt>
                <c:pt idx="626">
                  <c:v>1535.5392398520164</c:v>
                </c:pt>
                <c:pt idx="627">
                  <c:v>1533.5701522252855</c:v>
                </c:pt>
                <c:pt idx="628">
                  <c:v>1534.2062582101164</c:v>
                </c:pt>
                <c:pt idx="629">
                  <c:v>1534.4195573066995</c:v>
                </c:pt>
                <c:pt idx="630">
                  <c:v>1534.3525489444496</c:v>
                </c:pt>
                <c:pt idx="631">
                  <c:v>1533.2958505666104</c:v>
                </c:pt>
                <c:pt idx="632">
                  <c:v>1533.3442387965918</c:v>
                </c:pt>
                <c:pt idx="633">
                  <c:v>1533.3301037419235</c:v>
                </c:pt>
                <c:pt idx="634">
                  <c:v>1533.1902250933208</c:v>
                </c:pt>
                <c:pt idx="635">
                  <c:v>1532.6496658094586</c:v>
                </c:pt>
                <c:pt idx="636">
                  <c:v>1532.55031617899</c:v>
                </c:pt>
                <c:pt idx="637">
                  <c:v>1532.471027897725</c:v>
                </c:pt>
                <c:pt idx="638">
                  <c:v>1531.9970750360026</c:v>
                </c:pt>
                <c:pt idx="639">
                  <c:v>1532.140931426178</c:v>
                </c:pt>
                <c:pt idx="640">
                  <c:v>1531.9577473407653</c:v>
                </c:pt>
                <c:pt idx="641">
                  <c:v>1531.4488737091906</c:v>
                </c:pt>
                <c:pt idx="642">
                  <c:v>1531.6012205955369</c:v>
                </c:pt>
                <c:pt idx="643">
                  <c:v>1531.3856900582214</c:v>
                </c:pt>
                <c:pt idx="644">
                  <c:v>1530.807623630812</c:v>
                </c:pt>
                <c:pt idx="645">
                  <c:v>1530.830255428102</c:v>
                </c:pt>
                <c:pt idx="646">
                  <c:v>1530.4812692485293</c:v>
                </c:pt>
                <c:pt idx="647">
                  <c:v>1530.5952164566736</c:v>
                </c:pt>
                <c:pt idx="648">
                  <c:v>1530.2687244376759</c:v>
                </c:pt>
                <c:pt idx="649">
                  <c:v>1530.0988166297593</c:v>
                </c:pt>
                <c:pt idx="650">
                  <c:v>1529.9162475589603</c:v>
                </c:pt>
                <c:pt idx="651">
                  <c:v>1529.5150333044132</c:v>
                </c:pt>
                <c:pt idx="652">
                  <c:v>1529.4428396340222</c:v>
                </c:pt>
                <c:pt idx="653">
                  <c:v>1529.1208331392429</c:v>
                </c:pt>
                <c:pt idx="654">
                  <c:v>1529.3171735786984</c:v>
                </c:pt>
                <c:pt idx="655">
                  <c:v>1528.6105726521305</c:v>
                </c:pt>
                <c:pt idx="656">
                  <c:v>1528.5738608265972</c:v>
                </c:pt>
                <c:pt idx="657">
                  <c:v>1528.4872288495376</c:v>
                </c:pt>
                <c:pt idx="658">
                  <c:v>1528.2610323326348</c:v>
                </c:pt>
                <c:pt idx="659">
                  <c:v>1528.0841725882137</c:v>
                </c:pt>
                <c:pt idx="660">
                  <c:v>1527.8889520323587</c:v>
                </c:pt>
                <c:pt idx="661">
                  <c:v>1527.7555064194719</c:v>
                </c:pt>
                <c:pt idx="662">
                  <c:v>1527.6109121740753</c:v>
                </c:pt>
                <c:pt idx="663">
                  <c:v>1527.3797937681907</c:v>
                </c:pt>
                <c:pt idx="664">
                  <c:v>1527.4637634483265</c:v>
                </c:pt>
                <c:pt idx="665">
                  <c:v>1527.0627089282373</c:v>
                </c:pt>
                <c:pt idx="666">
                  <c:v>1526.9926531215094</c:v>
                </c:pt>
                <c:pt idx="667">
                  <c:v>1526.6778083618294</c:v>
                </c:pt>
                <c:pt idx="668">
                  <c:v>1526.5620890941991</c:v>
                </c:pt>
                <c:pt idx="669">
                  <c:v>1526.5334952691301</c:v>
                </c:pt>
                <c:pt idx="670">
                  <c:v>1526.2842992413032</c:v>
                </c:pt>
                <c:pt idx="671">
                  <c:v>1525.9436566229201</c:v>
                </c:pt>
                <c:pt idx="672">
                  <c:v>1525.6986695636583</c:v>
                </c:pt>
                <c:pt idx="673">
                  <c:v>1525.5131854668666</c:v>
                </c:pt>
                <c:pt idx="674">
                  <c:v>1525.2674360839321</c:v>
                </c:pt>
                <c:pt idx="675">
                  <c:v>1525.3013743839495</c:v>
                </c:pt>
                <c:pt idx="676">
                  <c:v>1526.0040084279829</c:v>
                </c:pt>
                <c:pt idx="677">
                  <c:v>1525.0231955304671</c:v>
                </c:pt>
                <c:pt idx="678">
                  <c:v>1524.9799546246584</c:v>
                </c:pt>
                <c:pt idx="679">
                  <c:v>1524.4951898746367</c:v>
                </c:pt>
                <c:pt idx="680">
                  <c:v>1524.2254498662267</c:v>
                </c:pt>
                <c:pt idx="681">
                  <c:v>1524.4654152897235</c:v>
                </c:pt>
                <c:pt idx="682">
                  <c:v>1523.8959578242632</c:v>
                </c:pt>
                <c:pt idx="683">
                  <c:v>1523.7065688089133</c:v>
                </c:pt>
                <c:pt idx="684">
                  <c:v>1523.5491987124904</c:v>
                </c:pt>
                <c:pt idx="685">
                  <c:v>1523.3916321208187</c:v>
                </c:pt>
                <c:pt idx="686">
                  <c:v>1523.1248878238887</c:v>
                </c:pt>
                <c:pt idx="687">
                  <c:v>1523.0745916731844</c:v>
                </c:pt>
                <c:pt idx="688">
                  <c:v>1522.9449086199002</c:v>
                </c:pt>
                <c:pt idx="689">
                  <c:v>1522.9334900917488</c:v>
                </c:pt>
                <c:pt idx="690">
                  <c:v>1522.5815658275601</c:v>
                </c:pt>
                <c:pt idx="691">
                  <c:v>1522.2882664714969</c:v>
                </c:pt>
                <c:pt idx="692">
                  <c:v>1522.1313395774657</c:v>
                </c:pt>
                <c:pt idx="693">
                  <c:v>1521.889550524997</c:v>
                </c:pt>
                <c:pt idx="694">
                  <c:v>1521.3732333333285</c:v>
                </c:pt>
                <c:pt idx="695">
                  <c:v>1521.7424341816327</c:v>
                </c:pt>
                <c:pt idx="696">
                  <c:v>1521.4799413258156</c:v>
                </c:pt>
                <c:pt idx="697">
                  <c:v>1521.4016093852792</c:v>
                </c:pt>
                <c:pt idx="698">
                  <c:v>1521.1707200644571</c:v>
                </c:pt>
                <c:pt idx="699">
                  <c:v>1521.0646129961037</c:v>
                </c:pt>
                <c:pt idx="700">
                  <c:v>1520.9246358277483</c:v>
                </c:pt>
                <c:pt idx="701">
                  <c:v>1520.9971544244872</c:v>
                </c:pt>
                <c:pt idx="702">
                  <c:v>1520.6780420221503</c:v>
                </c:pt>
                <c:pt idx="703">
                  <c:v>1520.6665468614351</c:v>
                </c:pt>
                <c:pt idx="704">
                  <c:v>1520.3857764995792</c:v>
                </c:pt>
                <c:pt idx="705">
                  <c:v>1520.0621115281333</c:v>
                </c:pt>
                <c:pt idx="706">
                  <c:v>1519.8813610795685</c:v>
                </c:pt>
                <c:pt idx="707">
                  <c:v>1519.663647560154</c:v>
                </c:pt>
                <c:pt idx="708">
                  <c:v>1519.3940377827296</c:v>
                </c:pt>
                <c:pt idx="709">
                  <c:v>1519.2961771529056</c:v>
                </c:pt>
                <c:pt idx="710">
                  <c:v>1518.978245865022</c:v>
                </c:pt>
                <c:pt idx="711">
                  <c:v>1518.7335450408943</c:v>
                </c:pt>
                <c:pt idx="712">
                  <c:v>1518.6351331506639</c:v>
                </c:pt>
                <c:pt idx="713">
                  <c:v>1518.5847411796424</c:v>
                </c:pt>
                <c:pt idx="714">
                  <c:v>1518.7204951744595</c:v>
                </c:pt>
                <c:pt idx="715">
                  <c:v>1518.4765282357519</c:v>
                </c:pt>
                <c:pt idx="716">
                  <c:v>1518.0642943190558</c:v>
                </c:pt>
                <c:pt idx="717">
                  <c:v>1518.0059823104352</c:v>
                </c:pt>
                <c:pt idx="718">
                  <c:v>1517.8180593315674</c:v>
                </c:pt>
                <c:pt idx="719">
                  <c:v>1517.8498097555705</c:v>
                </c:pt>
                <c:pt idx="720">
                  <c:v>1517.7268359098139</c:v>
                </c:pt>
                <c:pt idx="721">
                  <c:v>1517.2765959907574</c:v>
                </c:pt>
                <c:pt idx="722">
                  <c:v>1516.9458505678847</c:v>
                </c:pt>
                <c:pt idx="723">
                  <c:v>1517.1006138788864</c:v>
                </c:pt>
                <c:pt idx="724">
                  <c:v>1516.752500882953</c:v>
                </c:pt>
                <c:pt idx="725">
                  <c:v>1516.7147044701137</c:v>
                </c:pt>
                <c:pt idx="726">
                  <c:v>1516.6241594772607</c:v>
                </c:pt>
                <c:pt idx="727">
                  <c:v>1516.6633175935676</c:v>
                </c:pt>
                <c:pt idx="728">
                  <c:v>1516.2503066303273</c:v>
                </c:pt>
                <c:pt idx="729">
                  <c:v>1516.5721243299552</c:v>
                </c:pt>
                <c:pt idx="730">
                  <c:v>1515.9479877226822</c:v>
                </c:pt>
                <c:pt idx="731">
                  <c:v>1515.6299044144705</c:v>
                </c:pt>
                <c:pt idx="732">
                  <c:v>1515.5413419357121</c:v>
                </c:pt>
                <c:pt idx="733">
                  <c:v>1515.2843398020559</c:v>
                </c:pt>
                <c:pt idx="734">
                  <c:v>1515.4784412534673</c:v>
                </c:pt>
                <c:pt idx="735">
                  <c:v>1515.1620665362018</c:v>
                </c:pt>
                <c:pt idx="736">
                  <c:v>1514.6040234700001</c:v>
                </c:pt>
                <c:pt idx="737">
                  <c:v>1514.9551013749499</c:v>
                </c:pt>
                <c:pt idx="738">
                  <c:v>1514.1712154389591</c:v>
                </c:pt>
                <c:pt idx="739">
                  <c:v>1514.3266663162121</c:v>
                </c:pt>
                <c:pt idx="740">
                  <c:v>1514.3785613403988</c:v>
                </c:pt>
                <c:pt idx="741">
                  <c:v>1513.8081663275427</c:v>
                </c:pt>
                <c:pt idx="742">
                  <c:v>1513.4037995990325</c:v>
                </c:pt>
                <c:pt idx="743">
                  <c:v>1515.6128982062951</c:v>
                </c:pt>
                <c:pt idx="744">
                  <c:v>1513.6005358615125</c:v>
                </c:pt>
                <c:pt idx="745">
                  <c:v>1513.5263915326141</c:v>
                </c:pt>
                <c:pt idx="746">
                  <c:v>1513.5267504771089</c:v>
                </c:pt>
                <c:pt idx="747">
                  <c:v>1513.0512871067956</c:v>
                </c:pt>
                <c:pt idx="748">
                  <c:v>1513.1133654553305</c:v>
                </c:pt>
                <c:pt idx="749">
                  <c:v>1512.6307774383647</c:v>
                </c:pt>
                <c:pt idx="750">
                  <c:v>1512.5423554426798</c:v>
                </c:pt>
                <c:pt idx="751">
                  <c:v>1512.5468713134778</c:v>
                </c:pt>
                <c:pt idx="752">
                  <c:v>1512.6072240366261</c:v>
                </c:pt>
                <c:pt idx="753">
                  <c:v>1512.052781448612</c:v>
                </c:pt>
                <c:pt idx="754">
                  <c:v>1511.9609269286091</c:v>
                </c:pt>
                <c:pt idx="755">
                  <c:v>1511.9517262446118</c:v>
                </c:pt>
                <c:pt idx="756">
                  <c:v>1511.637506129307</c:v>
                </c:pt>
                <c:pt idx="757">
                  <c:v>1511.6331410148889</c:v>
                </c:pt>
                <c:pt idx="758">
                  <c:v>1511.1560075779432</c:v>
                </c:pt>
                <c:pt idx="759">
                  <c:v>1510.9738867901574</c:v>
                </c:pt>
                <c:pt idx="760">
                  <c:v>1510.6109970832188</c:v>
                </c:pt>
                <c:pt idx="761">
                  <c:v>1510.8279684702134</c:v>
                </c:pt>
                <c:pt idx="762">
                  <c:v>1510.9870583045249</c:v>
                </c:pt>
                <c:pt idx="763">
                  <c:v>1510.6447181380838</c:v>
                </c:pt>
                <c:pt idx="764">
                  <c:v>1510.4009766589268</c:v>
                </c:pt>
                <c:pt idx="765">
                  <c:v>1510.2940261817214</c:v>
                </c:pt>
                <c:pt idx="766">
                  <c:v>1510.1065697352512</c:v>
                </c:pt>
                <c:pt idx="767">
                  <c:v>1510.2139232703075</c:v>
                </c:pt>
                <c:pt idx="768">
                  <c:v>1509.6702025896986</c:v>
                </c:pt>
                <c:pt idx="769">
                  <c:v>1509.5530104204395</c:v>
                </c:pt>
                <c:pt idx="770">
                  <c:v>1509.3022432208757</c:v>
                </c:pt>
                <c:pt idx="771">
                  <c:v>1509.4931180343351</c:v>
                </c:pt>
                <c:pt idx="772">
                  <c:v>1509.4758091300378</c:v>
                </c:pt>
                <c:pt idx="773">
                  <c:v>1509.3225672977078</c:v>
                </c:pt>
                <c:pt idx="774">
                  <c:v>1508.6380951254359</c:v>
                </c:pt>
                <c:pt idx="775">
                  <c:v>1508.6949745258717</c:v>
                </c:pt>
                <c:pt idx="776">
                  <c:v>1508.5747430499541</c:v>
                </c:pt>
                <c:pt idx="777">
                  <c:v>1508.6116624235804</c:v>
                </c:pt>
                <c:pt idx="778">
                  <c:v>1508.5941241647654</c:v>
                </c:pt>
                <c:pt idx="779">
                  <c:v>1508.2829739987603</c:v>
                </c:pt>
                <c:pt idx="780">
                  <c:v>1508.5909368879629</c:v>
                </c:pt>
                <c:pt idx="781">
                  <c:v>1508.2191870324093</c:v>
                </c:pt>
                <c:pt idx="782">
                  <c:v>1507.8568962031279</c:v>
                </c:pt>
                <c:pt idx="783">
                  <c:v>1507.8670376925131</c:v>
                </c:pt>
                <c:pt idx="784">
                  <c:v>1507.7744113647759</c:v>
                </c:pt>
                <c:pt idx="785">
                  <c:v>1507.3380911085885</c:v>
                </c:pt>
                <c:pt idx="786">
                  <c:v>1506.5981176650348</c:v>
                </c:pt>
                <c:pt idx="787">
                  <c:v>1507.0151296558863</c:v>
                </c:pt>
                <c:pt idx="788">
                  <c:v>1506.9315138211368</c:v>
                </c:pt>
                <c:pt idx="789">
                  <c:v>1506.8604707828301</c:v>
                </c:pt>
                <c:pt idx="790">
                  <c:v>1506.8921143419959</c:v>
                </c:pt>
                <c:pt idx="791">
                  <c:v>1506.600561163981</c:v>
                </c:pt>
                <c:pt idx="792">
                  <c:v>1506.7284483720186</c:v>
                </c:pt>
                <c:pt idx="793">
                  <c:v>1506.4674565216128</c:v>
                </c:pt>
                <c:pt idx="794">
                  <c:v>1505.8634854531367</c:v>
                </c:pt>
                <c:pt idx="795">
                  <c:v>1505.8340017715173</c:v>
                </c:pt>
                <c:pt idx="796">
                  <c:v>1505.8189341975651</c:v>
                </c:pt>
                <c:pt idx="797">
                  <c:v>1505.7227740649134</c:v>
                </c:pt>
                <c:pt idx="798">
                  <c:v>1505.3143673841521</c:v>
                </c:pt>
                <c:pt idx="799">
                  <c:v>1505.367940671772</c:v>
                </c:pt>
                <c:pt idx="800">
                  <c:v>1505.4251857038523</c:v>
                </c:pt>
                <c:pt idx="801">
                  <c:v>1505.2623684188486</c:v>
                </c:pt>
                <c:pt idx="802">
                  <c:v>1504.933495291308</c:v>
                </c:pt>
                <c:pt idx="803">
                  <c:v>1504.9381551243443</c:v>
                </c:pt>
                <c:pt idx="804">
                  <c:v>1504.4691448380343</c:v>
                </c:pt>
                <c:pt idx="805">
                  <c:v>1504.4759355087333</c:v>
                </c:pt>
                <c:pt idx="806">
                  <c:v>1504.555246941206</c:v>
                </c:pt>
                <c:pt idx="807">
                  <c:v>1504.5474327051538</c:v>
                </c:pt>
                <c:pt idx="808">
                  <c:v>1504.0780810012045</c:v>
                </c:pt>
                <c:pt idx="809">
                  <c:v>1503.9516150497655</c:v>
                </c:pt>
                <c:pt idx="810">
                  <c:v>1504.0835813042386</c:v>
                </c:pt>
                <c:pt idx="811">
                  <c:v>1503.7420077498416</c:v>
                </c:pt>
                <c:pt idx="812">
                  <c:v>1503.8486414918248</c:v>
                </c:pt>
                <c:pt idx="813">
                  <c:v>1503.5718790227108</c:v>
                </c:pt>
                <c:pt idx="814">
                  <c:v>1503.4380470065744</c:v>
                </c:pt>
                <c:pt idx="815">
                  <c:v>1503.1137316775369</c:v>
                </c:pt>
                <c:pt idx="816">
                  <c:v>1503.1117162719279</c:v>
                </c:pt>
                <c:pt idx="817">
                  <c:v>1502.4986072317968</c:v>
                </c:pt>
                <c:pt idx="818">
                  <c:v>1502.7704737800841</c:v>
                </c:pt>
                <c:pt idx="819">
                  <c:v>1502.6277142600629</c:v>
                </c:pt>
                <c:pt idx="820">
                  <c:v>1502.2517943484038</c:v>
                </c:pt>
                <c:pt idx="821">
                  <c:v>1502.5360903286644</c:v>
                </c:pt>
                <c:pt idx="822">
                  <c:v>1502.4069338286963</c:v>
                </c:pt>
                <c:pt idx="823">
                  <c:v>1502.0479857832586</c:v>
                </c:pt>
                <c:pt idx="824">
                  <c:v>1501.9309017320627</c:v>
                </c:pt>
                <c:pt idx="825">
                  <c:v>1501.7777884049642</c:v>
                </c:pt>
                <c:pt idx="826">
                  <c:v>1501.5725902612924</c:v>
                </c:pt>
                <c:pt idx="827">
                  <c:v>1501.4462421149049</c:v>
                </c:pt>
                <c:pt idx="828">
                  <c:v>1501.5424846948654</c:v>
                </c:pt>
                <c:pt idx="829">
                  <c:v>1501.1064198442075</c:v>
                </c:pt>
                <c:pt idx="830">
                  <c:v>1500.9949053137793</c:v>
                </c:pt>
                <c:pt idx="831">
                  <c:v>1500.8169604968223</c:v>
                </c:pt>
                <c:pt idx="832">
                  <c:v>1500.6711440328859</c:v>
                </c:pt>
                <c:pt idx="833">
                  <c:v>1500.6084658894263</c:v>
                </c:pt>
                <c:pt idx="834">
                  <c:v>1500.7616276120739</c:v>
                </c:pt>
                <c:pt idx="835">
                  <c:v>1500.4179285729324</c:v>
                </c:pt>
                <c:pt idx="836">
                  <c:v>1500.5459982745515</c:v>
                </c:pt>
                <c:pt idx="837">
                  <c:v>1500.1052641031215</c:v>
                </c:pt>
                <c:pt idx="838">
                  <c:v>1500.2510234049153</c:v>
                </c:pt>
                <c:pt idx="839">
                  <c:v>1499.7637798482515</c:v>
                </c:pt>
                <c:pt idx="840">
                  <c:v>1499.6327832275902</c:v>
                </c:pt>
                <c:pt idx="841">
                  <c:v>1499.6174429001398</c:v>
                </c:pt>
                <c:pt idx="842">
                  <c:v>1499.414122508105</c:v>
                </c:pt>
                <c:pt idx="843">
                  <c:v>1499.2038775629703</c:v>
                </c:pt>
                <c:pt idx="844">
                  <c:v>1498.8731763756166</c:v>
                </c:pt>
                <c:pt idx="845">
                  <c:v>1499.084124697446</c:v>
                </c:pt>
                <c:pt idx="846">
                  <c:v>1499.1545274209791</c:v>
                </c:pt>
                <c:pt idx="847">
                  <c:v>1498.7107372942339</c:v>
                </c:pt>
                <c:pt idx="848">
                  <c:v>1498.7584269643946</c:v>
                </c:pt>
                <c:pt idx="849">
                  <c:v>1498.7691671056209</c:v>
                </c:pt>
                <c:pt idx="850">
                  <c:v>1498.2537200990459</c:v>
                </c:pt>
                <c:pt idx="851">
                  <c:v>1498.194727995492</c:v>
                </c:pt>
                <c:pt idx="852">
                  <c:v>1498.5623373381866</c:v>
                </c:pt>
                <c:pt idx="853">
                  <c:v>1498.2124287006827</c:v>
                </c:pt>
                <c:pt idx="854">
                  <c:v>1497.7991200432384</c:v>
                </c:pt>
                <c:pt idx="855">
                  <c:v>1497.6831816460362</c:v>
                </c:pt>
                <c:pt idx="856">
                  <c:v>1497.4877607306673</c:v>
                </c:pt>
                <c:pt idx="857">
                  <c:v>1497.4432827968794</c:v>
                </c:pt>
                <c:pt idx="858">
                  <c:v>1497.5531467216906</c:v>
                </c:pt>
                <c:pt idx="859">
                  <c:v>1497.1424731635689</c:v>
                </c:pt>
                <c:pt idx="860">
                  <c:v>1497.0768510421187</c:v>
                </c:pt>
                <c:pt idx="861">
                  <c:v>1496.9303433245695</c:v>
                </c:pt>
                <c:pt idx="862">
                  <c:v>1497.1350037791358</c:v>
                </c:pt>
                <c:pt idx="863">
                  <c:v>1496.8275741842567</c:v>
                </c:pt>
                <c:pt idx="864">
                  <c:v>1496.9911705416946</c:v>
                </c:pt>
                <c:pt idx="865">
                  <c:v>1496.572554725459</c:v>
                </c:pt>
                <c:pt idx="866">
                  <c:v>1496.6649472372517</c:v>
                </c:pt>
                <c:pt idx="867">
                  <c:v>1496.0573825993908</c:v>
                </c:pt>
                <c:pt idx="868">
                  <c:v>1496.1215254598203</c:v>
                </c:pt>
                <c:pt idx="869">
                  <c:v>1495.5658248524644</c:v>
                </c:pt>
                <c:pt idx="870">
                  <c:v>1495.7212109975512</c:v>
                </c:pt>
                <c:pt idx="871">
                  <c:v>1495.7917198279731</c:v>
                </c:pt>
                <c:pt idx="872">
                  <c:v>1495.6315747305123</c:v>
                </c:pt>
                <c:pt idx="873">
                  <c:v>1495.673727430483</c:v>
                </c:pt>
                <c:pt idx="874">
                  <c:v>1495.3363906857812</c:v>
                </c:pt>
                <c:pt idx="875">
                  <c:v>1494.9426720174613</c:v>
                </c:pt>
                <c:pt idx="876">
                  <c:v>1495.2759325992522</c:v>
                </c:pt>
                <c:pt idx="877">
                  <c:v>1494.9356831514433</c:v>
                </c:pt>
                <c:pt idx="878">
                  <c:v>1494.7514978339366</c:v>
                </c:pt>
                <c:pt idx="879">
                  <c:v>1494.7397936671418</c:v>
                </c:pt>
                <c:pt idx="880">
                  <c:v>1494.6118211150911</c:v>
                </c:pt>
                <c:pt idx="881">
                  <c:v>1494.4982194050551</c:v>
                </c:pt>
                <c:pt idx="882">
                  <c:v>1493.9751032168012</c:v>
                </c:pt>
                <c:pt idx="883">
                  <c:v>1494.1324716619818</c:v>
                </c:pt>
                <c:pt idx="884">
                  <c:v>1494.1683198552369</c:v>
                </c:pt>
                <c:pt idx="885">
                  <c:v>1493.7052654100321</c:v>
                </c:pt>
                <c:pt idx="886">
                  <c:v>1493.960818671417</c:v>
                </c:pt>
                <c:pt idx="887">
                  <c:v>1493.3217856971776</c:v>
                </c:pt>
                <c:pt idx="888">
                  <c:v>1493.4165178460546</c:v>
                </c:pt>
                <c:pt idx="889">
                  <c:v>1493.5034841142324</c:v>
                </c:pt>
                <c:pt idx="890">
                  <c:v>1493.1905349517324</c:v>
                </c:pt>
                <c:pt idx="891">
                  <c:v>1492.9316765490739</c:v>
                </c:pt>
                <c:pt idx="892">
                  <c:v>1492.6496457999485</c:v>
                </c:pt>
                <c:pt idx="893">
                  <c:v>1492.76198428878</c:v>
                </c:pt>
                <c:pt idx="894">
                  <c:v>1492.7365877036709</c:v>
                </c:pt>
                <c:pt idx="895">
                  <c:v>1492.7695016483669</c:v>
                </c:pt>
                <c:pt idx="896">
                  <c:v>1492.552121872445</c:v>
                </c:pt>
                <c:pt idx="897">
                  <c:v>1492.4369190797106</c:v>
                </c:pt>
                <c:pt idx="898">
                  <c:v>1492.2839455782791</c:v>
                </c:pt>
                <c:pt idx="899">
                  <c:v>1492.0323377222201</c:v>
                </c:pt>
                <c:pt idx="900">
                  <c:v>1491.931548107538</c:v>
                </c:pt>
                <c:pt idx="901">
                  <c:v>1491.888055339525</c:v>
                </c:pt>
                <c:pt idx="902">
                  <c:v>1491.8249889480314</c:v>
                </c:pt>
                <c:pt idx="903">
                  <c:v>1491.8689350858913</c:v>
                </c:pt>
                <c:pt idx="904">
                  <c:v>1491.5423307304316</c:v>
                </c:pt>
                <c:pt idx="905">
                  <c:v>1491.4151332953313</c:v>
                </c:pt>
                <c:pt idx="906">
                  <c:v>1491.6139111585389</c:v>
                </c:pt>
                <c:pt idx="907">
                  <c:v>1490.7976825505693</c:v>
                </c:pt>
                <c:pt idx="908">
                  <c:v>1491.1342173593539</c:v>
                </c:pt>
                <c:pt idx="909">
                  <c:v>1491.0639257222158</c:v>
                </c:pt>
                <c:pt idx="910">
                  <c:v>1491.8836223184635</c:v>
                </c:pt>
                <c:pt idx="911">
                  <c:v>1490.4884128165202</c:v>
                </c:pt>
                <c:pt idx="912">
                  <c:v>1490.3593609599729</c:v>
                </c:pt>
                <c:pt idx="913">
                  <c:v>1490.2637834808509</c:v>
                </c:pt>
                <c:pt idx="914">
                  <c:v>1489.9698445602066</c:v>
                </c:pt>
                <c:pt idx="915">
                  <c:v>1490.0079456090775</c:v>
                </c:pt>
                <c:pt idx="916">
                  <c:v>1490.217558495644</c:v>
                </c:pt>
                <c:pt idx="917">
                  <c:v>1489.7975094881531</c:v>
                </c:pt>
                <c:pt idx="918">
                  <c:v>1490.0686483172669</c:v>
                </c:pt>
                <c:pt idx="919">
                  <c:v>1489.8731988884688</c:v>
                </c:pt>
                <c:pt idx="920">
                  <c:v>1489.6840455562585</c:v>
                </c:pt>
                <c:pt idx="921">
                  <c:v>1490.3792056422137</c:v>
                </c:pt>
                <c:pt idx="922">
                  <c:v>1489.3655303617466</c:v>
                </c:pt>
                <c:pt idx="923">
                  <c:v>1489.1692979480995</c:v>
                </c:pt>
                <c:pt idx="924">
                  <c:v>1489.0423309074745</c:v>
                </c:pt>
                <c:pt idx="925">
                  <c:v>1488.913646330705</c:v>
                </c:pt>
                <c:pt idx="926">
                  <c:v>1488.8022309298749</c:v>
                </c:pt>
                <c:pt idx="927">
                  <c:v>1488.8325714726052</c:v>
                </c:pt>
                <c:pt idx="928">
                  <c:v>1488.5589798866285</c:v>
                </c:pt>
                <c:pt idx="929">
                  <c:v>1488.8191894176116</c:v>
                </c:pt>
                <c:pt idx="930">
                  <c:v>1486.9920532353958</c:v>
                </c:pt>
                <c:pt idx="931">
                  <c:v>1488.4214826804848</c:v>
                </c:pt>
                <c:pt idx="932">
                  <c:v>1488.2272015408073</c:v>
                </c:pt>
                <c:pt idx="933">
                  <c:v>1488.3908653023091</c:v>
                </c:pt>
                <c:pt idx="934">
                  <c:v>1487.7755724103533</c:v>
                </c:pt>
                <c:pt idx="935">
                  <c:v>1487.4859554686152</c:v>
                </c:pt>
                <c:pt idx="936">
                  <c:v>1487.6544446971159</c:v>
                </c:pt>
                <c:pt idx="937">
                  <c:v>1487.2320189853522</c:v>
                </c:pt>
                <c:pt idx="938">
                  <c:v>1487.3762807934111</c:v>
                </c:pt>
                <c:pt idx="939">
                  <c:v>1487.3470939358797</c:v>
                </c:pt>
                <c:pt idx="940">
                  <c:v>1487.2997088420327</c:v>
                </c:pt>
                <c:pt idx="941">
                  <c:v>1486.7714761831198</c:v>
                </c:pt>
                <c:pt idx="942">
                  <c:v>1486.5974698576731</c:v>
                </c:pt>
                <c:pt idx="943">
                  <c:v>1486.502612296465</c:v>
                </c:pt>
                <c:pt idx="944">
                  <c:v>1486.6234104354094</c:v>
                </c:pt>
                <c:pt idx="945">
                  <c:v>1486.2769483212232</c:v>
                </c:pt>
                <c:pt idx="946">
                  <c:v>1486.2914675672303</c:v>
                </c:pt>
                <c:pt idx="947">
                  <c:v>1486.4246017336116</c:v>
                </c:pt>
                <c:pt idx="948">
                  <c:v>1486.1013189473013</c:v>
                </c:pt>
                <c:pt idx="949">
                  <c:v>1486.1952752680713</c:v>
                </c:pt>
                <c:pt idx="950">
                  <c:v>1485.7956438945407</c:v>
                </c:pt>
                <c:pt idx="951">
                  <c:v>1485.9058282020278</c:v>
                </c:pt>
                <c:pt idx="952">
                  <c:v>1485.6409876941245</c:v>
                </c:pt>
                <c:pt idx="953">
                  <c:v>1485.498997315977</c:v>
                </c:pt>
                <c:pt idx="954">
                  <c:v>1485.5358458100352</c:v>
                </c:pt>
                <c:pt idx="955">
                  <c:v>1485.1169655883441</c:v>
                </c:pt>
                <c:pt idx="956">
                  <c:v>1485.0408714467465</c:v>
                </c:pt>
                <c:pt idx="957">
                  <c:v>1484.9454834791652</c:v>
                </c:pt>
                <c:pt idx="958">
                  <c:v>1484.7936325306709</c:v>
                </c:pt>
                <c:pt idx="959">
                  <c:v>1484.4858384611973</c:v>
                </c:pt>
                <c:pt idx="960">
                  <c:v>1484.4859805462006</c:v>
                </c:pt>
                <c:pt idx="961">
                  <c:v>1484.774006024184</c:v>
                </c:pt>
                <c:pt idx="962">
                  <c:v>1484.3052064825247</c:v>
                </c:pt>
                <c:pt idx="963">
                  <c:v>1484.0843199580281</c:v>
                </c:pt>
                <c:pt idx="964">
                  <c:v>1484.4153289350554</c:v>
                </c:pt>
                <c:pt idx="965">
                  <c:v>1483.9070173414955</c:v>
                </c:pt>
                <c:pt idx="966">
                  <c:v>1484.0181412489949</c:v>
                </c:pt>
                <c:pt idx="967">
                  <c:v>1484.0023849724023</c:v>
                </c:pt>
                <c:pt idx="968">
                  <c:v>1483.47486854372</c:v>
                </c:pt>
                <c:pt idx="969">
                  <c:v>1483.8085788294291</c:v>
                </c:pt>
                <c:pt idx="970">
                  <c:v>1483.6528099246805</c:v>
                </c:pt>
                <c:pt idx="971">
                  <c:v>1483.2720293486623</c:v>
                </c:pt>
                <c:pt idx="972">
                  <c:v>1483.4595483976036</c:v>
                </c:pt>
                <c:pt idx="973">
                  <c:v>1482.9651353753982</c:v>
                </c:pt>
                <c:pt idx="974">
                  <c:v>1483.2773624994913</c:v>
                </c:pt>
                <c:pt idx="975">
                  <c:v>1482.674585494746</c:v>
                </c:pt>
                <c:pt idx="976">
                  <c:v>1483.3334273953064</c:v>
                </c:pt>
                <c:pt idx="977">
                  <c:v>1483.1161345893511</c:v>
                </c:pt>
                <c:pt idx="978">
                  <c:v>1482.698027380035</c:v>
                </c:pt>
                <c:pt idx="979">
                  <c:v>1482.4575628488826</c:v>
                </c:pt>
                <c:pt idx="980">
                  <c:v>1482.6329983685398</c:v>
                </c:pt>
                <c:pt idx="981">
                  <c:v>1482.6237267923816</c:v>
                </c:pt>
                <c:pt idx="982">
                  <c:v>1482.014441008771</c:v>
                </c:pt>
                <c:pt idx="983">
                  <c:v>1481.889957270062</c:v>
                </c:pt>
                <c:pt idx="984">
                  <c:v>1482.0178667605353</c:v>
                </c:pt>
                <c:pt idx="985">
                  <c:v>1484.7335975385374</c:v>
                </c:pt>
                <c:pt idx="986">
                  <c:v>1481.7911066932074</c:v>
                </c:pt>
                <c:pt idx="987">
                  <c:v>1481.3167497502413</c:v>
                </c:pt>
                <c:pt idx="988">
                  <c:v>1481.2628056849537</c:v>
                </c:pt>
                <c:pt idx="989">
                  <c:v>1481.0678075659825</c:v>
                </c:pt>
                <c:pt idx="990">
                  <c:v>1481.105402983397</c:v>
                </c:pt>
                <c:pt idx="991">
                  <c:v>1481.2320654507505</c:v>
                </c:pt>
                <c:pt idx="992">
                  <c:v>1480.6352379955983</c:v>
                </c:pt>
                <c:pt idx="993">
                  <c:v>1480.7197345490845</c:v>
                </c:pt>
                <c:pt idx="994">
                  <c:v>1480.7942432672087</c:v>
                </c:pt>
                <c:pt idx="995">
                  <c:v>1480.2988376351132</c:v>
                </c:pt>
                <c:pt idx="996">
                  <c:v>1480.3556532708967</c:v>
                </c:pt>
                <c:pt idx="997">
                  <c:v>1480.1975036567508</c:v>
                </c:pt>
                <c:pt idx="998">
                  <c:v>1480.4317952388669</c:v>
                </c:pt>
                <c:pt idx="999">
                  <c:v>1480.3289707688102</c:v>
                </c:pt>
                <c:pt idx="1000">
                  <c:v>1479.8663323435119</c:v>
                </c:pt>
                <c:pt idx="1001">
                  <c:v>1479.7123502295735</c:v>
                </c:pt>
                <c:pt idx="1002">
                  <c:v>1479.7564509726701</c:v>
                </c:pt>
                <c:pt idx="1003">
                  <c:v>1479.8561687822648</c:v>
                </c:pt>
                <c:pt idx="1004">
                  <c:v>1479.814768635408</c:v>
                </c:pt>
                <c:pt idx="1005">
                  <c:v>1479.2948285951095</c:v>
                </c:pt>
                <c:pt idx="1006">
                  <c:v>1478.7417472516693</c:v>
                </c:pt>
                <c:pt idx="1007">
                  <c:v>1479.013857169148</c:v>
                </c:pt>
                <c:pt idx="1008">
                  <c:v>1479.0099715158428</c:v>
                </c:pt>
                <c:pt idx="1009">
                  <c:v>1479.3662606135231</c:v>
                </c:pt>
                <c:pt idx="1010">
                  <c:v>1478.9142062149836</c:v>
                </c:pt>
                <c:pt idx="1011">
                  <c:v>1478.1234367107047</c:v>
                </c:pt>
                <c:pt idx="1012">
                  <c:v>1478.856968789469</c:v>
                </c:pt>
                <c:pt idx="1013">
                  <c:v>1479.1863555685577</c:v>
                </c:pt>
                <c:pt idx="1014">
                  <c:v>1478.4436597758656</c:v>
                </c:pt>
                <c:pt idx="1015">
                  <c:v>1478.6088623169974</c:v>
                </c:pt>
                <c:pt idx="1016">
                  <c:v>1478.0314910952839</c:v>
                </c:pt>
                <c:pt idx="1017">
                  <c:v>1478.16707444079</c:v>
                </c:pt>
                <c:pt idx="1018">
                  <c:v>1478.1862494807133</c:v>
                </c:pt>
                <c:pt idx="1019">
                  <c:v>1477.9670401687029</c:v>
                </c:pt>
                <c:pt idx="1020">
                  <c:v>1477.8387761643467</c:v>
                </c:pt>
                <c:pt idx="1021">
                  <c:v>1477.4398732130562</c:v>
                </c:pt>
                <c:pt idx="1022">
                  <c:v>1477.5224212797614</c:v>
                </c:pt>
                <c:pt idx="1023">
                  <c:v>1477.6489921191217</c:v>
                </c:pt>
                <c:pt idx="1024">
                  <c:v>1477.4296146131492</c:v>
                </c:pt>
                <c:pt idx="1025">
                  <c:v>1477.9188072807005</c:v>
                </c:pt>
                <c:pt idx="1026">
                  <c:v>1477.0635093479657</c:v>
                </c:pt>
                <c:pt idx="1027">
                  <c:v>1477.0711990320792</c:v>
                </c:pt>
                <c:pt idx="1028">
                  <c:v>1477.0491800473592</c:v>
                </c:pt>
                <c:pt idx="1029">
                  <c:v>1477.0971430768775</c:v>
                </c:pt>
                <c:pt idx="1030">
                  <c:v>1476.9944169083108</c:v>
                </c:pt>
                <c:pt idx="1031">
                  <c:v>1476.7549751652425</c:v>
                </c:pt>
                <c:pt idx="1032">
                  <c:v>1476.5192904043945</c:v>
                </c:pt>
                <c:pt idx="1033">
                  <c:v>1476.5834582996695</c:v>
                </c:pt>
                <c:pt idx="1034">
                  <c:v>1476.3562661779042</c:v>
                </c:pt>
                <c:pt idx="1035">
                  <c:v>1476.2350012586724</c:v>
                </c:pt>
                <c:pt idx="1036">
                  <c:v>1476.2136796051179</c:v>
                </c:pt>
                <c:pt idx="1037">
                  <c:v>1477.5791149814772</c:v>
                </c:pt>
                <c:pt idx="1038">
                  <c:v>1475.986087143626</c:v>
                </c:pt>
                <c:pt idx="1039">
                  <c:v>1476.0577452552282</c:v>
                </c:pt>
                <c:pt idx="1040">
                  <c:v>1476.1163016674827</c:v>
                </c:pt>
                <c:pt idx="1041">
                  <c:v>1474.9768628497438</c:v>
                </c:pt>
                <c:pt idx="1042">
                  <c:v>1476.0852760752002</c:v>
                </c:pt>
                <c:pt idx="1043">
                  <c:v>1475.3826759847379</c:v>
                </c:pt>
                <c:pt idx="1044">
                  <c:v>1475.4577542391794</c:v>
                </c:pt>
                <c:pt idx="1045">
                  <c:v>1475.1054341311381</c:v>
                </c:pt>
                <c:pt idx="1046">
                  <c:v>1475.1022173645442</c:v>
                </c:pt>
                <c:pt idx="1047">
                  <c:v>1474.9110966565229</c:v>
                </c:pt>
                <c:pt idx="1048">
                  <c:v>1473.5814966400319</c:v>
                </c:pt>
                <c:pt idx="1049">
                  <c:v>1475.2440556400106</c:v>
                </c:pt>
                <c:pt idx="1050">
                  <c:v>1475.0414306388511</c:v>
                </c:pt>
                <c:pt idx="1051">
                  <c:v>1474.7298775396505</c:v>
                </c:pt>
                <c:pt idx="1052">
                  <c:v>1474.654778136807</c:v>
                </c:pt>
                <c:pt idx="1053">
                  <c:v>1474.6528175457247</c:v>
                </c:pt>
                <c:pt idx="1054">
                  <c:v>1474.3958294374847</c:v>
                </c:pt>
                <c:pt idx="1055">
                  <c:v>1474.0394893074226</c:v>
                </c:pt>
                <c:pt idx="1056">
                  <c:v>1474.123466873009</c:v>
                </c:pt>
                <c:pt idx="1057">
                  <c:v>1473.7504574075244</c:v>
                </c:pt>
                <c:pt idx="1058">
                  <c:v>1473.7076955653813</c:v>
                </c:pt>
                <c:pt idx="1059">
                  <c:v>1473.7393730953772</c:v>
                </c:pt>
                <c:pt idx="1060">
                  <c:v>1473.7162001370411</c:v>
                </c:pt>
                <c:pt idx="1061">
                  <c:v>1472.8741324449047</c:v>
                </c:pt>
                <c:pt idx="1062">
                  <c:v>1473.3738075815495</c:v>
                </c:pt>
                <c:pt idx="1063">
                  <c:v>1473.6073615106293</c:v>
                </c:pt>
                <c:pt idx="1064">
                  <c:v>1473.4175383884869</c:v>
                </c:pt>
                <c:pt idx="1065">
                  <c:v>1473.1501079379266</c:v>
                </c:pt>
                <c:pt idx="1066">
                  <c:v>1473.3234055823787</c:v>
                </c:pt>
                <c:pt idx="1067">
                  <c:v>1473.0572339985029</c:v>
                </c:pt>
                <c:pt idx="1068">
                  <c:v>1473.1003749176086</c:v>
                </c:pt>
                <c:pt idx="1069">
                  <c:v>1472.6557277576128</c:v>
                </c:pt>
                <c:pt idx="1070">
                  <c:v>1472.9607447025144</c:v>
                </c:pt>
                <c:pt idx="1071">
                  <c:v>1472.8498964509179</c:v>
                </c:pt>
                <c:pt idx="1072">
                  <c:v>1472.5185790243627</c:v>
                </c:pt>
                <c:pt idx="1073">
                  <c:v>1472.42931310417</c:v>
                </c:pt>
                <c:pt idx="1074">
                  <c:v>1472.442827068719</c:v>
                </c:pt>
                <c:pt idx="1075">
                  <c:v>1471.612429166973</c:v>
                </c:pt>
                <c:pt idx="1076">
                  <c:v>1472.4145644042078</c:v>
                </c:pt>
                <c:pt idx="1077">
                  <c:v>1472.0548088105254</c:v>
                </c:pt>
                <c:pt idx="1078">
                  <c:v>1471.6662333357767</c:v>
                </c:pt>
                <c:pt idx="1079">
                  <c:v>1472.2443138831186</c:v>
                </c:pt>
                <c:pt idx="1080">
                  <c:v>1471.7079097399285</c:v>
                </c:pt>
                <c:pt idx="1081">
                  <c:v>1471.3758789856158</c:v>
                </c:pt>
                <c:pt idx="1082">
                  <c:v>1472.284295077432</c:v>
                </c:pt>
                <c:pt idx="1083">
                  <c:v>1471.4184034279538</c:v>
                </c:pt>
                <c:pt idx="1084">
                  <c:v>1471.0574901819468</c:v>
                </c:pt>
                <c:pt idx="1085">
                  <c:v>1471.5447026778425</c:v>
                </c:pt>
                <c:pt idx="1086">
                  <c:v>1471.3367306411974</c:v>
                </c:pt>
                <c:pt idx="1087">
                  <c:v>1471.0907968185081</c:v>
                </c:pt>
                <c:pt idx="1088">
                  <c:v>1470.8616133754263</c:v>
                </c:pt>
                <c:pt idx="1089">
                  <c:v>1470.8412514006613</c:v>
                </c:pt>
                <c:pt idx="1090">
                  <c:v>1470.4617441630628</c:v>
                </c:pt>
                <c:pt idx="1091">
                  <c:v>1470.8401046623501</c:v>
                </c:pt>
                <c:pt idx="1092">
                  <c:v>1469.5986324305472</c:v>
                </c:pt>
                <c:pt idx="1093">
                  <c:v>1470.1745386676009</c:v>
                </c:pt>
                <c:pt idx="1094">
                  <c:v>1470.1499399455765</c:v>
                </c:pt>
                <c:pt idx="1095">
                  <c:v>1470.4611252649863</c:v>
                </c:pt>
                <c:pt idx="1096">
                  <c:v>1470.0302269167476</c:v>
                </c:pt>
                <c:pt idx="1097">
                  <c:v>1470.018403937619</c:v>
                </c:pt>
                <c:pt idx="1098">
                  <c:v>1470.1977031821868</c:v>
                </c:pt>
                <c:pt idx="1099">
                  <c:v>1471.7243128998609</c:v>
                </c:pt>
                <c:pt idx="1100">
                  <c:v>1471.0332431589663</c:v>
                </c:pt>
                <c:pt idx="1101">
                  <c:v>1469.6987362185948</c:v>
                </c:pt>
                <c:pt idx="1102">
                  <c:v>1469.4806298025437</c:v>
                </c:pt>
                <c:pt idx="1103">
                  <c:v>1469.3313903493154</c:v>
                </c:pt>
                <c:pt idx="1104">
                  <c:v>1469.1492415282619</c:v>
                </c:pt>
                <c:pt idx="1105">
                  <c:v>1469.1185988844309</c:v>
                </c:pt>
                <c:pt idx="1106">
                  <c:v>1469.4339405388464</c:v>
                </c:pt>
                <c:pt idx="1107">
                  <c:v>1468.89475743509</c:v>
                </c:pt>
                <c:pt idx="1108">
                  <c:v>1468.8653097746724</c:v>
                </c:pt>
                <c:pt idx="1109">
                  <c:v>1468.9011592065485</c:v>
                </c:pt>
                <c:pt idx="1110">
                  <c:v>1468.9764347646101</c:v>
                </c:pt>
                <c:pt idx="1111">
                  <c:v>1468.4794787832825</c:v>
                </c:pt>
                <c:pt idx="1112">
                  <c:v>1468.2309517387455</c:v>
                </c:pt>
                <c:pt idx="1113">
                  <c:v>1468.1116866487848</c:v>
                </c:pt>
                <c:pt idx="1114">
                  <c:v>1468.8926809120078</c:v>
                </c:pt>
                <c:pt idx="1115">
                  <c:v>1468.5695962975562</c:v>
                </c:pt>
                <c:pt idx="1116">
                  <c:v>1468.3566761151492</c:v>
                </c:pt>
                <c:pt idx="1117">
                  <c:v>1467.9900642358414</c:v>
                </c:pt>
                <c:pt idx="1118">
                  <c:v>1467.4650589135033</c:v>
                </c:pt>
                <c:pt idx="1119">
                  <c:v>1468.0334420107608</c:v>
                </c:pt>
                <c:pt idx="1120">
                  <c:v>1468.8258736664934</c:v>
                </c:pt>
                <c:pt idx="1121">
                  <c:v>1467.6308005176907</c:v>
                </c:pt>
                <c:pt idx="1122">
                  <c:v>1467.4950496252575</c:v>
                </c:pt>
                <c:pt idx="1123">
                  <c:v>1466.1212461417072</c:v>
                </c:pt>
                <c:pt idx="1124">
                  <c:v>1468.7861573132975</c:v>
                </c:pt>
                <c:pt idx="1125">
                  <c:v>1467.1323774131295</c:v>
                </c:pt>
                <c:pt idx="1126">
                  <c:v>1464.6396431905457</c:v>
                </c:pt>
                <c:pt idx="1127">
                  <c:v>1467.2871207011679</c:v>
                </c:pt>
                <c:pt idx="1128">
                  <c:v>1466.9021288337881</c:v>
                </c:pt>
                <c:pt idx="1129">
                  <c:v>1466.9019317998093</c:v>
                </c:pt>
                <c:pt idx="1130">
                  <c:v>1466.9190637130052</c:v>
                </c:pt>
                <c:pt idx="1131">
                  <c:v>1466.5728889895604</c:v>
                </c:pt>
                <c:pt idx="1132">
                  <c:v>1466.7550759291009</c:v>
                </c:pt>
                <c:pt idx="1133">
                  <c:v>1466.6292893464242</c:v>
                </c:pt>
                <c:pt idx="1134">
                  <c:v>1466.5870180100255</c:v>
                </c:pt>
                <c:pt idx="1135">
                  <c:v>1466.1343869928799</c:v>
                </c:pt>
                <c:pt idx="1136">
                  <c:v>1466.5327099309216</c:v>
                </c:pt>
                <c:pt idx="1137">
                  <c:v>1466.0676864625834</c:v>
                </c:pt>
                <c:pt idx="1138">
                  <c:v>1465.9662329719824</c:v>
                </c:pt>
                <c:pt idx="1139">
                  <c:v>1465.8586218431283</c:v>
                </c:pt>
                <c:pt idx="1140">
                  <c:v>1465.9665686483941</c:v>
                </c:pt>
                <c:pt idx="1141">
                  <c:v>1465.9791061426433</c:v>
                </c:pt>
                <c:pt idx="1142">
                  <c:v>1465.9546296784727</c:v>
                </c:pt>
                <c:pt idx="1143">
                  <c:v>1466.0122371335233</c:v>
                </c:pt>
                <c:pt idx="1144">
                  <c:v>1465.793574751274</c:v>
                </c:pt>
                <c:pt idx="1145">
                  <c:v>1465.3296546571728</c:v>
                </c:pt>
                <c:pt idx="1146">
                  <c:v>1465.4660411404291</c:v>
                </c:pt>
                <c:pt idx="1147">
                  <c:v>1464.9367328276085</c:v>
                </c:pt>
                <c:pt idx="1148">
                  <c:v>1465.4416389741341</c:v>
                </c:pt>
                <c:pt idx="1149">
                  <c:v>1465.5162762356722</c:v>
                </c:pt>
                <c:pt idx="1150">
                  <c:v>1465.1942422739003</c:v>
                </c:pt>
                <c:pt idx="1151">
                  <c:v>1464.7075396541215</c:v>
                </c:pt>
                <c:pt idx="1152">
                  <c:v>1465.0183914176221</c:v>
                </c:pt>
                <c:pt idx="1153">
                  <c:v>1464.8206377496822</c:v>
                </c:pt>
                <c:pt idx="1154">
                  <c:v>1464.7471107702961</c:v>
                </c:pt>
                <c:pt idx="1155">
                  <c:v>1464.7526840212472</c:v>
                </c:pt>
                <c:pt idx="1156">
                  <c:v>1464.2282039190663</c:v>
                </c:pt>
                <c:pt idx="1157">
                  <c:v>1464.3041650820203</c:v>
                </c:pt>
                <c:pt idx="1158">
                  <c:v>1464.2810479385512</c:v>
                </c:pt>
                <c:pt idx="1159">
                  <c:v>1464.1678960150691</c:v>
                </c:pt>
                <c:pt idx="1160">
                  <c:v>1463.9149841938488</c:v>
                </c:pt>
                <c:pt idx="1161">
                  <c:v>1463.8527866128545</c:v>
                </c:pt>
                <c:pt idx="1162">
                  <c:v>1463.90587775682</c:v>
                </c:pt>
                <c:pt idx="1163">
                  <c:v>1463.8323450627749</c:v>
                </c:pt>
                <c:pt idx="1164">
                  <c:v>1463.799056610887</c:v>
                </c:pt>
                <c:pt idx="1165">
                  <c:v>1464.1185244478977</c:v>
                </c:pt>
                <c:pt idx="1166">
                  <c:v>1463.7787310664803</c:v>
                </c:pt>
                <c:pt idx="1167">
                  <c:v>1463.5680192366578</c:v>
                </c:pt>
                <c:pt idx="1168">
                  <c:v>1463.6182283764495</c:v>
                </c:pt>
                <c:pt idx="1169">
                  <c:v>1463.8301687822043</c:v>
                </c:pt>
                <c:pt idx="1170">
                  <c:v>1463.4209431490406</c:v>
                </c:pt>
                <c:pt idx="1171">
                  <c:v>1463.1413204875184</c:v>
                </c:pt>
                <c:pt idx="1172">
                  <c:v>1462.3457944324775</c:v>
                </c:pt>
                <c:pt idx="1173">
                  <c:v>1463.443049657174</c:v>
                </c:pt>
                <c:pt idx="1174">
                  <c:v>1462.6974929632247</c:v>
                </c:pt>
                <c:pt idx="1175">
                  <c:v>1463.7348229297659</c:v>
                </c:pt>
                <c:pt idx="1176">
                  <c:v>1462.3755364423532</c:v>
                </c:pt>
                <c:pt idx="1177">
                  <c:v>1462.0794544395974</c:v>
                </c:pt>
                <c:pt idx="1178">
                  <c:v>1460.2373405943251</c:v>
                </c:pt>
                <c:pt idx="1179">
                  <c:v>1465.0345741837766</c:v>
                </c:pt>
                <c:pt idx="1180">
                  <c:v>1463.5839974739488</c:v>
                </c:pt>
                <c:pt idx="1181">
                  <c:v>1462.7510133961041</c:v>
                </c:pt>
                <c:pt idx="1182">
                  <c:v>1463.4979132339711</c:v>
                </c:pt>
                <c:pt idx="1183">
                  <c:v>1462.7429796214578</c:v>
                </c:pt>
                <c:pt idx="1184">
                  <c:v>1462.5189356337928</c:v>
                </c:pt>
                <c:pt idx="1185">
                  <c:v>1461.9942954259691</c:v>
                </c:pt>
                <c:pt idx="1186">
                  <c:v>1461.6310070564882</c:v>
                </c:pt>
                <c:pt idx="1187">
                  <c:v>1461.6067655457161</c:v>
                </c:pt>
                <c:pt idx="1188">
                  <c:v>1461.4828234828924</c:v>
                </c:pt>
                <c:pt idx="1189">
                  <c:v>1461.4928728867578</c:v>
                </c:pt>
                <c:pt idx="1190">
                  <c:v>1461.4126805515227</c:v>
                </c:pt>
                <c:pt idx="1191">
                  <c:v>1461.4586203145141</c:v>
                </c:pt>
                <c:pt idx="1192">
                  <c:v>1461.219925348141</c:v>
                </c:pt>
                <c:pt idx="1193">
                  <c:v>1461.1042050637934</c:v>
                </c:pt>
                <c:pt idx="1194">
                  <c:v>1461.3521176072056</c:v>
                </c:pt>
                <c:pt idx="1195">
                  <c:v>1461.0389411044807</c:v>
                </c:pt>
                <c:pt idx="1196">
                  <c:v>1461.0198937315786</c:v>
                </c:pt>
                <c:pt idx="1197">
                  <c:v>1461.0750341955847</c:v>
                </c:pt>
                <c:pt idx="1198">
                  <c:v>1460.486657178506</c:v>
                </c:pt>
                <c:pt idx="1199">
                  <c:v>1460.654482065843</c:v>
                </c:pt>
                <c:pt idx="1200">
                  <c:v>1460.4600409610493</c:v>
                </c:pt>
                <c:pt idx="1201">
                  <c:v>1460.4909122850722</c:v>
                </c:pt>
                <c:pt idx="1202">
                  <c:v>1460.3606315610903</c:v>
                </c:pt>
                <c:pt idx="1203">
                  <c:v>1460.2483550650181</c:v>
                </c:pt>
                <c:pt idx="1204">
                  <c:v>1460.0982241837153</c:v>
                </c:pt>
                <c:pt idx="1205">
                  <c:v>1460.1877312150184</c:v>
                </c:pt>
                <c:pt idx="1206">
                  <c:v>1459.9119129087112</c:v>
                </c:pt>
                <c:pt idx="1207">
                  <c:v>1460.0374569489795</c:v>
                </c:pt>
                <c:pt idx="1208">
                  <c:v>1459.6795845081581</c:v>
                </c:pt>
                <c:pt idx="1209">
                  <c:v>1459.9153924919688</c:v>
                </c:pt>
                <c:pt idx="1210">
                  <c:v>1459.6191310233175</c:v>
                </c:pt>
                <c:pt idx="1211">
                  <c:v>1459.7305170544837</c:v>
                </c:pt>
                <c:pt idx="1212">
                  <c:v>1459.5771312293768</c:v>
                </c:pt>
                <c:pt idx="1213">
                  <c:v>1459.2936538122408</c:v>
                </c:pt>
                <c:pt idx="1214">
                  <c:v>1459.6407011634749</c:v>
                </c:pt>
                <c:pt idx="1215">
                  <c:v>1459.2038863063547</c:v>
                </c:pt>
                <c:pt idx="1216">
                  <c:v>1459.2974768883457</c:v>
                </c:pt>
                <c:pt idx="1217">
                  <c:v>1459.2002632156025</c:v>
                </c:pt>
                <c:pt idx="1218">
                  <c:v>1458.7316769515069</c:v>
                </c:pt>
                <c:pt idx="1219">
                  <c:v>1459.1131488322155</c:v>
                </c:pt>
                <c:pt idx="1220">
                  <c:v>1458.585525489437</c:v>
                </c:pt>
                <c:pt idx="1221">
                  <c:v>1459.1691350808571</c:v>
                </c:pt>
                <c:pt idx="1222">
                  <c:v>1458.6814907346136</c:v>
                </c:pt>
                <c:pt idx="1223">
                  <c:v>1458.5036307228793</c:v>
                </c:pt>
                <c:pt idx="1224">
                  <c:v>1458.3220879228547</c:v>
                </c:pt>
                <c:pt idx="1225">
                  <c:v>1457.8021469526393</c:v>
                </c:pt>
                <c:pt idx="1226">
                  <c:v>1458.8382238729234</c:v>
                </c:pt>
                <c:pt idx="1227">
                  <c:v>1458.9080144686241</c:v>
                </c:pt>
                <c:pt idx="1228">
                  <c:v>1457.2814245477196</c:v>
                </c:pt>
                <c:pt idx="1229">
                  <c:v>1456.7401825824593</c:v>
                </c:pt>
                <c:pt idx="1230">
                  <c:v>1455.6940305867099</c:v>
                </c:pt>
                <c:pt idx="1231">
                  <c:v>1459.5429678026017</c:v>
                </c:pt>
                <c:pt idx="1232">
                  <c:v>1457.3267029090014</c:v>
                </c:pt>
                <c:pt idx="1233">
                  <c:v>1458.6309851982619</c:v>
                </c:pt>
                <c:pt idx="1234">
                  <c:v>1457.6432067042201</c:v>
                </c:pt>
                <c:pt idx="1235">
                  <c:v>1457.235356891741</c:v>
                </c:pt>
                <c:pt idx="1236">
                  <c:v>1458.2998354640224</c:v>
                </c:pt>
                <c:pt idx="1237">
                  <c:v>1459.9738054377508</c:v>
                </c:pt>
                <c:pt idx="1238">
                  <c:v>1457.3784038602407</c:v>
                </c:pt>
                <c:pt idx="1239">
                  <c:v>1457.2139646540804</c:v>
                </c:pt>
                <c:pt idx="1240">
                  <c:v>1457.4155784433624</c:v>
                </c:pt>
                <c:pt idx="1241">
                  <c:v>1457.2249357902997</c:v>
                </c:pt>
                <c:pt idx="1242">
                  <c:v>1456.9760848579101</c:v>
                </c:pt>
                <c:pt idx="1243">
                  <c:v>1457.0633519787862</c:v>
                </c:pt>
                <c:pt idx="1244">
                  <c:v>1456.6175881119859</c:v>
                </c:pt>
                <c:pt idx="1245">
                  <c:v>1456.554324544127</c:v>
                </c:pt>
                <c:pt idx="1246">
                  <c:v>1456.6740372953318</c:v>
                </c:pt>
                <c:pt idx="1247">
                  <c:v>1456.6324660419145</c:v>
                </c:pt>
                <c:pt idx="1248">
                  <c:v>1456.4029104035644</c:v>
                </c:pt>
                <c:pt idx="1249">
                  <c:v>1456.3002979365031</c:v>
                </c:pt>
                <c:pt idx="1250">
                  <c:v>1455.9013945471725</c:v>
                </c:pt>
                <c:pt idx="1251">
                  <c:v>1456.0607256985443</c:v>
                </c:pt>
                <c:pt idx="1252">
                  <c:v>1456.2679582245014</c:v>
                </c:pt>
                <c:pt idx="1253">
                  <c:v>1456.2162278993258</c:v>
                </c:pt>
                <c:pt idx="1254">
                  <c:v>1456.0673058599414</c:v>
                </c:pt>
                <c:pt idx="1255">
                  <c:v>1455.7896413207654</c:v>
                </c:pt>
                <c:pt idx="1256">
                  <c:v>1455.6304230397375</c:v>
                </c:pt>
                <c:pt idx="1257">
                  <c:v>1455.8585992206029</c:v>
                </c:pt>
                <c:pt idx="1258">
                  <c:v>1455.7737494517387</c:v>
                </c:pt>
                <c:pt idx="1259">
                  <c:v>1455.5234638002476</c:v>
                </c:pt>
                <c:pt idx="1260">
                  <c:v>1455.3731003377034</c:v>
                </c:pt>
                <c:pt idx="1261">
                  <c:v>1454.7706791065775</c:v>
                </c:pt>
                <c:pt idx="1262">
                  <c:v>1455.1439663565804</c:v>
                </c:pt>
                <c:pt idx="1263">
                  <c:v>1455.5553676125992</c:v>
                </c:pt>
                <c:pt idx="1264">
                  <c:v>1454.8408870583446</c:v>
                </c:pt>
                <c:pt idx="1265">
                  <c:v>1454.9040175465207</c:v>
                </c:pt>
                <c:pt idx="1266">
                  <c:v>1454.9049950042061</c:v>
                </c:pt>
                <c:pt idx="1267">
                  <c:v>1455.3698594576808</c:v>
                </c:pt>
                <c:pt idx="1268">
                  <c:v>1454.2701668755869</c:v>
                </c:pt>
                <c:pt idx="1269">
                  <c:v>1454.8618115855934</c:v>
                </c:pt>
                <c:pt idx="1270">
                  <c:v>1453.8568810879399</c:v>
                </c:pt>
                <c:pt idx="1271">
                  <c:v>1455.1822600923938</c:v>
                </c:pt>
                <c:pt idx="1272">
                  <c:v>1455.1001350431925</c:v>
                </c:pt>
                <c:pt idx="1273">
                  <c:v>1454.6972546534103</c:v>
                </c:pt>
                <c:pt idx="1274">
                  <c:v>1453.609696394195</c:v>
                </c:pt>
                <c:pt idx="1275">
                  <c:v>1454.5265672934254</c:v>
                </c:pt>
                <c:pt idx="1276">
                  <c:v>1453.2219543723936</c:v>
                </c:pt>
                <c:pt idx="1277">
                  <c:v>1454.6114475010613</c:v>
                </c:pt>
                <c:pt idx="1278">
                  <c:v>1454.3924048346059</c:v>
                </c:pt>
                <c:pt idx="1279">
                  <c:v>1454.8142900434759</c:v>
                </c:pt>
                <c:pt idx="1280">
                  <c:v>1454.2600677285545</c:v>
                </c:pt>
                <c:pt idx="1281">
                  <c:v>1453.8781203917231</c:v>
                </c:pt>
                <c:pt idx="1282">
                  <c:v>1452.9835487696407</c:v>
                </c:pt>
                <c:pt idx="1283">
                  <c:v>1452.8426371479475</c:v>
                </c:pt>
                <c:pt idx="1284">
                  <c:v>1452.1013617331439</c:v>
                </c:pt>
                <c:pt idx="1285">
                  <c:v>1452.9892587632883</c:v>
                </c:pt>
                <c:pt idx="1286">
                  <c:v>1453.5374912210634</c:v>
                </c:pt>
                <c:pt idx="1287">
                  <c:v>1453.3686635904035</c:v>
                </c:pt>
                <c:pt idx="1288">
                  <c:v>1453.0476269180012</c:v>
                </c:pt>
                <c:pt idx="1289">
                  <c:v>1452.961849137934</c:v>
                </c:pt>
                <c:pt idx="1290">
                  <c:v>1453.1783978255023</c:v>
                </c:pt>
                <c:pt idx="1291">
                  <c:v>1452.8540079721263</c:v>
                </c:pt>
                <c:pt idx="1292">
                  <c:v>1452.720867514643</c:v>
                </c:pt>
                <c:pt idx="1293">
                  <c:v>1452.5475063692927</c:v>
                </c:pt>
                <c:pt idx="1294">
                  <c:v>1452.5329113989951</c:v>
                </c:pt>
                <c:pt idx="1295">
                  <c:v>1452.6951675619066</c:v>
                </c:pt>
                <c:pt idx="1296">
                  <c:v>1452.571190908639</c:v>
                </c:pt>
                <c:pt idx="1297">
                  <c:v>1452.5879377295082</c:v>
                </c:pt>
                <c:pt idx="1298">
                  <c:v>1452.1436338617937</c:v>
                </c:pt>
                <c:pt idx="1299">
                  <c:v>1451.6702471317958</c:v>
                </c:pt>
                <c:pt idx="1300">
                  <c:v>1452.2850371203351</c:v>
                </c:pt>
                <c:pt idx="1301">
                  <c:v>1451.6841262740404</c:v>
                </c:pt>
                <c:pt idx="1302">
                  <c:v>1451.971797980513</c:v>
                </c:pt>
                <c:pt idx="1303">
                  <c:v>1452.0327026994503</c:v>
                </c:pt>
                <c:pt idx="1304">
                  <c:v>1451.9486001396219</c:v>
                </c:pt>
                <c:pt idx="1305">
                  <c:v>1451.3832874322954</c:v>
                </c:pt>
                <c:pt idx="1306">
                  <c:v>1451.5509423801025</c:v>
                </c:pt>
                <c:pt idx="1307">
                  <c:v>1451.3540272346404</c:v>
                </c:pt>
                <c:pt idx="1308">
                  <c:v>1451.5588273340861</c:v>
                </c:pt>
                <c:pt idx="1309">
                  <c:v>1451.5185418144861</c:v>
                </c:pt>
                <c:pt idx="1310">
                  <c:v>1451.1997475506728</c:v>
                </c:pt>
                <c:pt idx="1311">
                  <c:v>1451.4023778196299</c:v>
                </c:pt>
                <c:pt idx="1312">
                  <c:v>1451.0559548319047</c:v>
                </c:pt>
                <c:pt idx="1313">
                  <c:v>1450.9534610577878</c:v>
                </c:pt>
                <c:pt idx="1314">
                  <c:v>1451.0112491668629</c:v>
                </c:pt>
                <c:pt idx="1315">
                  <c:v>1450.8952749033199</c:v>
                </c:pt>
                <c:pt idx="1316">
                  <c:v>1451.1189837096097</c:v>
                </c:pt>
                <c:pt idx="1317">
                  <c:v>1450.4423107003515</c:v>
                </c:pt>
                <c:pt idx="1318">
                  <c:v>1450.1890754675437</c:v>
                </c:pt>
                <c:pt idx="1319">
                  <c:v>1450.6860330644038</c:v>
                </c:pt>
                <c:pt idx="1320">
                  <c:v>1450.6692049735834</c:v>
                </c:pt>
                <c:pt idx="1321">
                  <c:v>1449.5223141182687</c:v>
                </c:pt>
                <c:pt idx="1322">
                  <c:v>1450.5463548985138</c:v>
                </c:pt>
                <c:pt idx="1323">
                  <c:v>1450.1724694187794</c:v>
                </c:pt>
                <c:pt idx="1324">
                  <c:v>1451.0568262574072</c:v>
                </c:pt>
                <c:pt idx="1325">
                  <c:v>1448.7243437530469</c:v>
                </c:pt>
                <c:pt idx="1326">
                  <c:v>1450.2666947647117</c:v>
                </c:pt>
                <c:pt idx="1327">
                  <c:v>1448.9362475113071</c:v>
                </c:pt>
                <c:pt idx="1328">
                  <c:v>1449.0611198345239</c:v>
                </c:pt>
                <c:pt idx="1329">
                  <c:v>1451.6927536414787</c:v>
                </c:pt>
                <c:pt idx="1330">
                  <c:v>1449.7721064066106</c:v>
                </c:pt>
                <c:pt idx="1331">
                  <c:v>1449.7863352476795</c:v>
                </c:pt>
                <c:pt idx="1332">
                  <c:v>1449.8259922462789</c:v>
                </c:pt>
                <c:pt idx="1333">
                  <c:v>1449.858570409725</c:v>
                </c:pt>
                <c:pt idx="1334">
                  <c:v>1449.9740599507625</c:v>
                </c:pt>
                <c:pt idx="1335">
                  <c:v>1449.8182726193731</c:v>
                </c:pt>
                <c:pt idx="1336">
                  <c:v>1449.5087408161851</c:v>
                </c:pt>
                <c:pt idx="1337">
                  <c:v>1449.707785502942</c:v>
                </c:pt>
                <c:pt idx="1338">
                  <c:v>1449.9041842970755</c:v>
                </c:pt>
                <c:pt idx="1339">
                  <c:v>1448.8937845208529</c:v>
                </c:pt>
                <c:pt idx="1340">
                  <c:v>1449.8327825757412</c:v>
                </c:pt>
                <c:pt idx="1341">
                  <c:v>1448.0166387181382</c:v>
                </c:pt>
                <c:pt idx="1342">
                  <c:v>1449.0691377970318</c:v>
                </c:pt>
                <c:pt idx="1343">
                  <c:v>1449.0080540541837</c:v>
                </c:pt>
                <c:pt idx="1344">
                  <c:v>1448.6918066690914</c:v>
                </c:pt>
                <c:pt idx="1345">
                  <c:v>1448.562047009503</c:v>
                </c:pt>
                <c:pt idx="1346">
                  <c:v>1448.3480797248374</c:v>
                </c:pt>
                <c:pt idx="1347">
                  <c:v>1448.4563137789144</c:v>
                </c:pt>
                <c:pt idx="1348">
                  <c:v>1448.0658580763263</c:v>
                </c:pt>
                <c:pt idx="1349">
                  <c:v>1448.1129972396045</c:v>
                </c:pt>
                <c:pt idx="1350">
                  <c:v>1447.9889828557293</c:v>
                </c:pt>
                <c:pt idx="1351">
                  <c:v>1448.095830283959</c:v>
                </c:pt>
                <c:pt idx="1352">
                  <c:v>1448.1500369486464</c:v>
                </c:pt>
                <c:pt idx="1353">
                  <c:v>1447.9497403491148</c:v>
                </c:pt>
                <c:pt idx="1354">
                  <c:v>1447.7368805185724</c:v>
                </c:pt>
                <c:pt idx="1355">
                  <c:v>1447.8444301656441</c:v>
                </c:pt>
                <c:pt idx="1356">
                  <c:v>1447.4571629191103</c:v>
                </c:pt>
                <c:pt idx="1357">
                  <c:v>1448.0379376115952</c:v>
                </c:pt>
                <c:pt idx="1358">
                  <c:v>1447.4400658080895</c:v>
                </c:pt>
                <c:pt idx="1359">
                  <c:v>1447.1086686474182</c:v>
                </c:pt>
                <c:pt idx="1360">
                  <c:v>1447.4551360215528</c:v>
                </c:pt>
                <c:pt idx="1361">
                  <c:v>1447.5388479729238</c:v>
                </c:pt>
                <c:pt idx="1362">
                  <c:v>1447.4722715458638</c:v>
                </c:pt>
                <c:pt idx="1363">
                  <c:v>1447.9222931342354</c:v>
                </c:pt>
                <c:pt idx="1364">
                  <c:v>1447.4643850979587</c:v>
                </c:pt>
                <c:pt idx="1365">
                  <c:v>1446.9176492946751</c:v>
                </c:pt>
                <c:pt idx="1366">
                  <c:v>1446.7734835927247</c:v>
                </c:pt>
                <c:pt idx="1367">
                  <c:v>1446.1835591930965</c:v>
                </c:pt>
                <c:pt idx="1368">
                  <c:v>1446.2610734653197</c:v>
                </c:pt>
                <c:pt idx="1369">
                  <c:v>1448.3643660552711</c:v>
                </c:pt>
                <c:pt idx="1370">
                  <c:v>1449.1034205550234</c:v>
                </c:pt>
                <c:pt idx="1371">
                  <c:v>1446.2640293854283</c:v>
                </c:pt>
                <c:pt idx="1372">
                  <c:v>1446.4422285542096</c:v>
                </c:pt>
                <c:pt idx="1373">
                  <c:v>1446.4648714548807</c:v>
                </c:pt>
                <c:pt idx="1374">
                  <c:v>1446.5455574924013</c:v>
                </c:pt>
                <c:pt idx="1375">
                  <c:v>1445.8634209122652</c:v>
                </c:pt>
                <c:pt idx="1376">
                  <c:v>1446.4322308653782</c:v>
                </c:pt>
                <c:pt idx="1377">
                  <c:v>1445.5866036374268</c:v>
                </c:pt>
                <c:pt idx="1378">
                  <c:v>1446.1271675881787</c:v>
                </c:pt>
                <c:pt idx="1379">
                  <c:v>1446.0237709880087</c:v>
                </c:pt>
                <c:pt idx="1380">
                  <c:v>1445.717660305964</c:v>
                </c:pt>
                <c:pt idx="1381">
                  <c:v>1446.462157274012</c:v>
                </c:pt>
                <c:pt idx="1382">
                  <c:v>1446.1554678201592</c:v>
                </c:pt>
                <c:pt idx="1383">
                  <c:v>1445.8181739699814</c:v>
                </c:pt>
                <c:pt idx="1384">
                  <c:v>1445.193775003492</c:v>
                </c:pt>
                <c:pt idx="1385">
                  <c:v>1446.3040503943457</c:v>
                </c:pt>
                <c:pt idx="1386">
                  <c:v>1445.7180382830552</c:v>
                </c:pt>
                <c:pt idx="1387">
                  <c:v>1444.6072942096557</c:v>
                </c:pt>
                <c:pt idx="1388">
                  <c:v>1445.6849769957137</c:v>
                </c:pt>
                <c:pt idx="1389">
                  <c:v>1445.1710489227644</c:v>
                </c:pt>
                <c:pt idx="1390">
                  <c:v>1445.3595593035022</c:v>
                </c:pt>
                <c:pt idx="1391">
                  <c:v>1445.2718925922761</c:v>
                </c:pt>
                <c:pt idx="1392">
                  <c:v>1445.3379789681994</c:v>
                </c:pt>
                <c:pt idx="1393">
                  <c:v>1444.7169188418277</c:v>
                </c:pt>
                <c:pt idx="1394">
                  <c:v>1444.3402774341403</c:v>
                </c:pt>
                <c:pt idx="1395">
                  <c:v>1445.5498687390887</c:v>
                </c:pt>
                <c:pt idx="1396">
                  <c:v>1445.7195623269531</c:v>
                </c:pt>
                <c:pt idx="1397">
                  <c:v>1445.8065802883016</c:v>
                </c:pt>
                <c:pt idx="1398">
                  <c:v>1444.4208690726925</c:v>
                </c:pt>
                <c:pt idx="1399">
                  <c:v>1444.1609307086392</c:v>
                </c:pt>
                <c:pt idx="1400">
                  <c:v>1444.5505827557849</c:v>
                </c:pt>
                <c:pt idx="1401">
                  <c:v>1444.3807275910137</c:v>
                </c:pt>
                <c:pt idx="1402">
                  <c:v>1444.1568385567109</c:v>
                </c:pt>
                <c:pt idx="1403">
                  <c:v>1444.1259095113342</c:v>
                </c:pt>
                <c:pt idx="1404">
                  <c:v>1443.9289377271664</c:v>
                </c:pt>
                <c:pt idx="1405">
                  <c:v>1444.2101062434629</c:v>
                </c:pt>
                <c:pt idx="1406">
                  <c:v>1444.0320781192236</c:v>
                </c:pt>
                <c:pt idx="1407">
                  <c:v>1444.2225098722502</c:v>
                </c:pt>
                <c:pt idx="1408">
                  <c:v>1443.9040662399211</c:v>
                </c:pt>
                <c:pt idx="1409">
                  <c:v>1443.9433586880139</c:v>
                </c:pt>
                <c:pt idx="1410">
                  <c:v>1443.7769769582687</c:v>
                </c:pt>
                <c:pt idx="1411">
                  <c:v>1443.4101997237847</c:v>
                </c:pt>
                <c:pt idx="1412">
                  <c:v>1443.3766166641435</c:v>
                </c:pt>
                <c:pt idx="1413">
                  <c:v>1443.3518363958663</c:v>
                </c:pt>
                <c:pt idx="1414">
                  <c:v>1443.6333047661981</c:v>
                </c:pt>
                <c:pt idx="1415">
                  <c:v>1443.4813944767532</c:v>
                </c:pt>
                <c:pt idx="1416">
                  <c:v>1443.0675141411054</c:v>
                </c:pt>
                <c:pt idx="1417">
                  <c:v>1443.2360686326847</c:v>
                </c:pt>
                <c:pt idx="1418">
                  <c:v>1443.1664711419305</c:v>
                </c:pt>
                <c:pt idx="1419">
                  <c:v>1442.9807123863661</c:v>
                </c:pt>
                <c:pt idx="1420">
                  <c:v>1442.9699790890209</c:v>
                </c:pt>
                <c:pt idx="1421">
                  <c:v>1442.9023861909791</c:v>
                </c:pt>
                <c:pt idx="1422">
                  <c:v>1442.6630763791507</c:v>
                </c:pt>
                <c:pt idx="1423">
                  <c:v>1442.3795294951221</c:v>
                </c:pt>
                <c:pt idx="1424">
                  <c:v>1442.5986497815438</c:v>
                </c:pt>
                <c:pt idx="1425">
                  <c:v>1442.810004883768</c:v>
                </c:pt>
                <c:pt idx="1426">
                  <c:v>1442.5404505406254</c:v>
                </c:pt>
                <c:pt idx="1427">
                  <c:v>1442.7180366574664</c:v>
                </c:pt>
                <c:pt idx="1428">
                  <c:v>1442.5703882459566</c:v>
                </c:pt>
                <c:pt idx="1429">
                  <c:v>1442.3231588947501</c:v>
                </c:pt>
                <c:pt idx="1430">
                  <c:v>1441.817372298621</c:v>
                </c:pt>
                <c:pt idx="1431">
                  <c:v>1442.3473068534927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D91-4185-BA11-3D551DEE8E58}"/>
            </c:ext>
          </c:extLst>
        </c:ser>
        <c:ser>
          <c:idx val="1"/>
          <c:order val="1"/>
          <c:tx>
            <c:strRef>
              <c:f>Data!$H$2</c:f>
              <c:strCache>
                <c:ptCount val="1"/>
                <c:pt idx="0">
                  <c:v>7.5N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Data!$N$3:$N$1428</c:f>
              <c:numCache>
                <c:formatCode>General</c:formatCode>
                <c:ptCount val="1426"/>
                <c:pt idx="0">
                  <c:v>4.01400000000001</c:v>
                </c:pt>
                <c:pt idx="1">
                  <c:v>5.8509999999999991</c:v>
                </c:pt>
                <c:pt idx="2">
                  <c:v>5.9350000000000591</c:v>
                </c:pt>
                <c:pt idx="3">
                  <c:v>5.9890000000000327</c:v>
                </c:pt>
                <c:pt idx="4">
                  <c:v>6.0430000000000064</c:v>
                </c:pt>
                <c:pt idx="5">
                  <c:v>6.0875000000000909</c:v>
                </c:pt>
                <c:pt idx="6">
                  <c:v>6.1320000000000618</c:v>
                </c:pt>
                <c:pt idx="7">
                  <c:v>6.1850000000000591</c:v>
                </c:pt>
                <c:pt idx="8">
                  <c:v>6.2380000000000564</c:v>
                </c:pt>
                <c:pt idx="9">
                  <c:v>6.2905000000000655</c:v>
                </c:pt>
                <c:pt idx="10">
                  <c:v>6.3430000000000746</c:v>
                </c:pt>
                <c:pt idx="11">
                  <c:v>6.3885000000000218</c:v>
                </c:pt>
                <c:pt idx="12">
                  <c:v>6.4340000000000828</c:v>
                </c:pt>
                <c:pt idx="13">
                  <c:v>6.48700000000008</c:v>
                </c:pt>
                <c:pt idx="14">
                  <c:v>6.5400000000000773</c:v>
                </c:pt>
                <c:pt idx="15">
                  <c:v>6.5845000000000482</c:v>
                </c:pt>
                <c:pt idx="16">
                  <c:v>6.6290000000000191</c:v>
                </c:pt>
                <c:pt idx="17">
                  <c:v>6.6820000000000164</c:v>
                </c:pt>
                <c:pt idx="18">
                  <c:v>6.7350000000000136</c:v>
                </c:pt>
                <c:pt idx="19">
                  <c:v>6.7880000000000109</c:v>
                </c:pt>
                <c:pt idx="20">
                  <c:v>6.8410000000000082</c:v>
                </c:pt>
                <c:pt idx="21">
                  <c:v>7.08400000000006</c:v>
                </c:pt>
                <c:pt idx="22">
                  <c:v>7.3269999999999982</c:v>
                </c:pt>
                <c:pt idx="23">
                  <c:v>17.33400000000006</c:v>
                </c:pt>
                <c:pt idx="24">
                  <c:v>27.330000000000041</c:v>
                </c:pt>
                <c:pt idx="25">
                  <c:v>37.339000000000055</c:v>
                </c:pt>
                <c:pt idx="26">
                  <c:v>47.326999999999998</c:v>
                </c:pt>
                <c:pt idx="27">
                  <c:v>57.331000000000017</c:v>
                </c:pt>
                <c:pt idx="28">
                  <c:v>67.326999999999998</c:v>
                </c:pt>
                <c:pt idx="29">
                  <c:v>77.337000000000103</c:v>
                </c:pt>
                <c:pt idx="30">
                  <c:v>87.335000000000036</c:v>
                </c:pt>
                <c:pt idx="31">
                  <c:v>97.335000000000036</c:v>
                </c:pt>
                <c:pt idx="32">
                  <c:v>107.33300000000008</c:v>
                </c:pt>
                <c:pt idx="33">
                  <c:v>117.3370000000001</c:v>
                </c:pt>
                <c:pt idx="34">
                  <c:v>127.33600000000001</c:v>
                </c:pt>
                <c:pt idx="35">
                  <c:v>137.33500000000004</c:v>
                </c:pt>
                <c:pt idx="36">
                  <c:v>147.33900000000006</c:v>
                </c:pt>
                <c:pt idx="37">
                  <c:v>157.33500000000004</c:v>
                </c:pt>
                <c:pt idx="38">
                  <c:v>167.33100000000002</c:v>
                </c:pt>
                <c:pt idx="39">
                  <c:v>177.3420000000001</c:v>
                </c:pt>
                <c:pt idx="40">
                  <c:v>187.33800000000008</c:v>
                </c:pt>
                <c:pt idx="41">
                  <c:v>197.33800000000008</c:v>
                </c:pt>
                <c:pt idx="42">
                  <c:v>207.33500000000004</c:v>
                </c:pt>
                <c:pt idx="43">
                  <c:v>217.33600000000001</c:v>
                </c:pt>
                <c:pt idx="44">
                  <c:v>227.3370000000001</c:v>
                </c:pt>
                <c:pt idx="45">
                  <c:v>237.33600000000001</c:v>
                </c:pt>
                <c:pt idx="46">
                  <c:v>247.33900000000006</c:v>
                </c:pt>
                <c:pt idx="47">
                  <c:v>257.34300000000007</c:v>
                </c:pt>
                <c:pt idx="48">
                  <c:v>267.33000000000004</c:v>
                </c:pt>
                <c:pt idx="49">
                  <c:v>277.3420000000001</c:v>
                </c:pt>
                <c:pt idx="50">
                  <c:v>287.3420000000001</c:v>
                </c:pt>
                <c:pt idx="51">
                  <c:v>297.3370000000001</c:v>
                </c:pt>
                <c:pt idx="52">
                  <c:v>307.34400000000005</c:v>
                </c:pt>
                <c:pt idx="53">
                  <c:v>317.34300000000007</c:v>
                </c:pt>
                <c:pt idx="54">
                  <c:v>327.34400000000005</c:v>
                </c:pt>
                <c:pt idx="55">
                  <c:v>337.33800000000008</c:v>
                </c:pt>
                <c:pt idx="56">
                  <c:v>347.34000000000003</c:v>
                </c:pt>
                <c:pt idx="57">
                  <c:v>357.34300000000007</c:v>
                </c:pt>
                <c:pt idx="58">
                  <c:v>367.33699999999999</c:v>
                </c:pt>
                <c:pt idx="59">
                  <c:v>377.33400000000006</c:v>
                </c:pt>
                <c:pt idx="60">
                  <c:v>387.33300000000008</c:v>
                </c:pt>
                <c:pt idx="61">
                  <c:v>397.33200000000011</c:v>
                </c:pt>
                <c:pt idx="62">
                  <c:v>407.33600000000001</c:v>
                </c:pt>
                <c:pt idx="63">
                  <c:v>417.33899999999994</c:v>
                </c:pt>
                <c:pt idx="64">
                  <c:v>427.34300000000007</c:v>
                </c:pt>
                <c:pt idx="65">
                  <c:v>437.33500000000004</c:v>
                </c:pt>
                <c:pt idx="66">
                  <c:v>447.346</c:v>
                </c:pt>
                <c:pt idx="67">
                  <c:v>457.33400000000006</c:v>
                </c:pt>
                <c:pt idx="68">
                  <c:v>467.33899999999994</c:v>
                </c:pt>
                <c:pt idx="69">
                  <c:v>477.33799999999997</c:v>
                </c:pt>
                <c:pt idx="70">
                  <c:v>487.33699999999999</c:v>
                </c:pt>
                <c:pt idx="71">
                  <c:v>497.34500000000003</c:v>
                </c:pt>
                <c:pt idx="72">
                  <c:v>507.34300000000007</c:v>
                </c:pt>
                <c:pt idx="73">
                  <c:v>517.34100000000012</c:v>
                </c:pt>
                <c:pt idx="74">
                  <c:v>527.33400000000006</c:v>
                </c:pt>
                <c:pt idx="75">
                  <c:v>537.34799999999996</c:v>
                </c:pt>
                <c:pt idx="76">
                  <c:v>547.33899999999994</c:v>
                </c:pt>
                <c:pt idx="77">
                  <c:v>557.33400000000006</c:v>
                </c:pt>
                <c:pt idx="78">
                  <c:v>567.34500000000003</c:v>
                </c:pt>
                <c:pt idx="79">
                  <c:v>577.34400000000005</c:v>
                </c:pt>
                <c:pt idx="80">
                  <c:v>587.3420000000001</c:v>
                </c:pt>
                <c:pt idx="81">
                  <c:v>597.34500000000003</c:v>
                </c:pt>
                <c:pt idx="82">
                  <c:v>607.34000000000015</c:v>
                </c:pt>
                <c:pt idx="83">
                  <c:v>617.33699999999999</c:v>
                </c:pt>
                <c:pt idx="84">
                  <c:v>627.33699999999999</c:v>
                </c:pt>
                <c:pt idx="85">
                  <c:v>637.3420000000001</c:v>
                </c:pt>
                <c:pt idx="86">
                  <c:v>647.34300000000007</c:v>
                </c:pt>
                <c:pt idx="87">
                  <c:v>657.34300000000007</c:v>
                </c:pt>
                <c:pt idx="88">
                  <c:v>667.34100000000012</c:v>
                </c:pt>
                <c:pt idx="89">
                  <c:v>677.34699999999998</c:v>
                </c:pt>
                <c:pt idx="90">
                  <c:v>687.34300000000007</c:v>
                </c:pt>
                <c:pt idx="91">
                  <c:v>697.35200000000009</c:v>
                </c:pt>
                <c:pt idx="92">
                  <c:v>707.34000000000015</c:v>
                </c:pt>
                <c:pt idx="93">
                  <c:v>717.33799999999997</c:v>
                </c:pt>
                <c:pt idx="94">
                  <c:v>727.346</c:v>
                </c:pt>
                <c:pt idx="95">
                  <c:v>737.34100000000012</c:v>
                </c:pt>
                <c:pt idx="96">
                  <c:v>747.34100000000012</c:v>
                </c:pt>
                <c:pt idx="97">
                  <c:v>757.33899999999994</c:v>
                </c:pt>
                <c:pt idx="98">
                  <c:v>767.34699999999998</c:v>
                </c:pt>
                <c:pt idx="99">
                  <c:v>777.34300000000007</c:v>
                </c:pt>
                <c:pt idx="100">
                  <c:v>787.34000000000015</c:v>
                </c:pt>
                <c:pt idx="101">
                  <c:v>797.3420000000001</c:v>
                </c:pt>
                <c:pt idx="102">
                  <c:v>807.34300000000007</c:v>
                </c:pt>
                <c:pt idx="103">
                  <c:v>817.35300000000007</c:v>
                </c:pt>
                <c:pt idx="104">
                  <c:v>827.35100000000011</c:v>
                </c:pt>
                <c:pt idx="105">
                  <c:v>837.35000000000014</c:v>
                </c:pt>
                <c:pt idx="106">
                  <c:v>847.35000000000014</c:v>
                </c:pt>
                <c:pt idx="107">
                  <c:v>857.34400000000005</c:v>
                </c:pt>
                <c:pt idx="108">
                  <c:v>867.35200000000009</c:v>
                </c:pt>
                <c:pt idx="109">
                  <c:v>877.34900000000016</c:v>
                </c:pt>
                <c:pt idx="110">
                  <c:v>887.34799999999996</c:v>
                </c:pt>
                <c:pt idx="111">
                  <c:v>897.34000000000015</c:v>
                </c:pt>
                <c:pt idx="112">
                  <c:v>907.34500000000003</c:v>
                </c:pt>
                <c:pt idx="113">
                  <c:v>917.34400000000005</c:v>
                </c:pt>
                <c:pt idx="114">
                  <c:v>927.33899999999994</c:v>
                </c:pt>
                <c:pt idx="115">
                  <c:v>937.35400000000004</c:v>
                </c:pt>
                <c:pt idx="116">
                  <c:v>947.35500000000002</c:v>
                </c:pt>
                <c:pt idx="117">
                  <c:v>957.3420000000001</c:v>
                </c:pt>
                <c:pt idx="118">
                  <c:v>967.346</c:v>
                </c:pt>
                <c:pt idx="119">
                  <c:v>977.346</c:v>
                </c:pt>
                <c:pt idx="120">
                  <c:v>987.35500000000002</c:v>
                </c:pt>
                <c:pt idx="121">
                  <c:v>997.3420000000001</c:v>
                </c:pt>
                <c:pt idx="122">
                  <c:v>1007.3410000000001</c:v>
                </c:pt>
                <c:pt idx="123">
                  <c:v>1017.345</c:v>
                </c:pt>
                <c:pt idx="124">
                  <c:v>1027.3400000000001</c:v>
                </c:pt>
                <c:pt idx="125">
                  <c:v>1037.345</c:v>
                </c:pt>
                <c:pt idx="126">
                  <c:v>1047.3500000000001</c:v>
                </c:pt>
                <c:pt idx="127">
                  <c:v>1057.345</c:v>
                </c:pt>
                <c:pt idx="128">
                  <c:v>1067.3500000000001</c:v>
                </c:pt>
                <c:pt idx="129">
                  <c:v>1077.3440000000001</c:v>
                </c:pt>
                <c:pt idx="130">
                  <c:v>1087.3500000000001</c:v>
                </c:pt>
                <c:pt idx="131">
                  <c:v>1097.3530000000001</c:v>
                </c:pt>
                <c:pt idx="132">
                  <c:v>1107.3530000000001</c:v>
                </c:pt>
                <c:pt idx="133">
                  <c:v>1117.3520000000001</c:v>
                </c:pt>
                <c:pt idx="134">
                  <c:v>1127.357</c:v>
                </c:pt>
                <c:pt idx="135">
                  <c:v>1137.3500000000001</c:v>
                </c:pt>
                <c:pt idx="136">
                  <c:v>1147.356</c:v>
                </c:pt>
                <c:pt idx="137">
                  <c:v>1157.346</c:v>
                </c:pt>
                <c:pt idx="138">
                  <c:v>1167.346</c:v>
                </c:pt>
                <c:pt idx="139">
                  <c:v>1177.3490000000002</c:v>
                </c:pt>
                <c:pt idx="140">
                  <c:v>1187.357</c:v>
                </c:pt>
                <c:pt idx="141">
                  <c:v>1197.3490000000002</c:v>
                </c:pt>
                <c:pt idx="142">
                  <c:v>1207.3500000000001</c:v>
                </c:pt>
                <c:pt idx="143">
                  <c:v>1217.347</c:v>
                </c:pt>
                <c:pt idx="144">
                  <c:v>1227.347</c:v>
                </c:pt>
                <c:pt idx="145">
                  <c:v>1237.345</c:v>
                </c:pt>
                <c:pt idx="146">
                  <c:v>1247.345</c:v>
                </c:pt>
                <c:pt idx="147">
                  <c:v>1257.3510000000001</c:v>
                </c:pt>
                <c:pt idx="148">
                  <c:v>1267.356</c:v>
                </c:pt>
                <c:pt idx="149">
                  <c:v>1277.347</c:v>
                </c:pt>
                <c:pt idx="150">
                  <c:v>1287.355</c:v>
                </c:pt>
                <c:pt idx="151">
                  <c:v>1297.346</c:v>
                </c:pt>
                <c:pt idx="152">
                  <c:v>1307.3430000000001</c:v>
                </c:pt>
                <c:pt idx="153">
                  <c:v>1317.3530000000001</c:v>
                </c:pt>
                <c:pt idx="154">
                  <c:v>1327.3579999999999</c:v>
                </c:pt>
                <c:pt idx="155">
                  <c:v>1337.3500000000001</c:v>
                </c:pt>
                <c:pt idx="156">
                  <c:v>1347.346</c:v>
                </c:pt>
                <c:pt idx="157">
                  <c:v>1357.3440000000001</c:v>
                </c:pt>
                <c:pt idx="158">
                  <c:v>1367.3530000000001</c:v>
                </c:pt>
                <c:pt idx="159">
                  <c:v>1377.3520000000001</c:v>
                </c:pt>
                <c:pt idx="160">
                  <c:v>1387.3510000000001</c:v>
                </c:pt>
                <c:pt idx="161">
                  <c:v>1397.346</c:v>
                </c:pt>
                <c:pt idx="162">
                  <c:v>1407.357</c:v>
                </c:pt>
                <c:pt idx="163">
                  <c:v>1417.35</c:v>
                </c:pt>
                <c:pt idx="164">
                  <c:v>1427.3490000000002</c:v>
                </c:pt>
                <c:pt idx="165">
                  <c:v>1437.3470000000002</c:v>
                </c:pt>
                <c:pt idx="166">
                  <c:v>1447.346</c:v>
                </c:pt>
                <c:pt idx="167">
                  <c:v>1457.3450000000003</c:v>
                </c:pt>
                <c:pt idx="168">
                  <c:v>1467.3589999999999</c:v>
                </c:pt>
                <c:pt idx="169">
                  <c:v>1477.3470000000002</c:v>
                </c:pt>
                <c:pt idx="170">
                  <c:v>1487.35</c:v>
                </c:pt>
                <c:pt idx="171">
                  <c:v>1497.355</c:v>
                </c:pt>
                <c:pt idx="172">
                  <c:v>1507.3519999999999</c:v>
                </c:pt>
                <c:pt idx="173">
                  <c:v>1517.3470000000002</c:v>
                </c:pt>
                <c:pt idx="174">
                  <c:v>1527.3510000000001</c:v>
                </c:pt>
                <c:pt idx="175">
                  <c:v>1537.3540000000003</c:v>
                </c:pt>
                <c:pt idx="176">
                  <c:v>1547.3530000000001</c:v>
                </c:pt>
                <c:pt idx="177">
                  <c:v>1557.3470000000002</c:v>
                </c:pt>
                <c:pt idx="178">
                  <c:v>1567.35</c:v>
                </c:pt>
                <c:pt idx="179">
                  <c:v>1577.346</c:v>
                </c:pt>
                <c:pt idx="180">
                  <c:v>1587.35</c:v>
                </c:pt>
                <c:pt idx="181">
                  <c:v>1597.3510000000001</c:v>
                </c:pt>
                <c:pt idx="182">
                  <c:v>1607.357</c:v>
                </c:pt>
                <c:pt idx="183">
                  <c:v>1617.3440000000001</c:v>
                </c:pt>
                <c:pt idx="184">
                  <c:v>1627.3580000000002</c:v>
                </c:pt>
                <c:pt idx="185">
                  <c:v>1637.3530000000001</c:v>
                </c:pt>
                <c:pt idx="186">
                  <c:v>1647.3560000000002</c:v>
                </c:pt>
                <c:pt idx="187">
                  <c:v>1657.3470000000002</c:v>
                </c:pt>
                <c:pt idx="188">
                  <c:v>1667.3470000000002</c:v>
                </c:pt>
                <c:pt idx="189">
                  <c:v>1677.35</c:v>
                </c:pt>
                <c:pt idx="190">
                  <c:v>1687.3440000000001</c:v>
                </c:pt>
                <c:pt idx="191">
                  <c:v>1697.3560000000002</c:v>
                </c:pt>
                <c:pt idx="192">
                  <c:v>1707.348</c:v>
                </c:pt>
                <c:pt idx="193">
                  <c:v>1717.3470000000002</c:v>
                </c:pt>
                <c:pt idx="194">
                  <c:v>1727.346</c:v>
                </c:pt>
                <c:pt idx="195">
                  <c:v>1737.3540000000003</c:v>
                </c:pt>
                <c:pt idx="196">
                  <c:v>1747.355</c:v>
                </c:pt>
                <c:pt idx="197">
                  <c:v>1757.3470000000002</c:v>
                </c:pt>
                <c:pt idx="198">
                  <c:v>1767.3470000000002</c:v>
                </c:pt>
                <c:pt idx="199">
                  <c:v>1777.3560000000002</c:v>
                </c:pt>
                <c:pt idx="200">
                  <c:v>1787.3510000000001</c:v>
                </c:pt>
                <c:pt idx="201">
                  <c:v>1797.348</c:v>
                </c:pt>
                <c:pt idx="202">
                  <c:v>1807.348</c:v>
                </c:pt>
                <c:pt idx="203">
                  <c:v>1817.3470000000002</c:v>
                </c:pt>
                <c:pt idx="204">
                  <c:v>1827.3609999999999</c:v>
                </c:pt>
                <c:pt idx="205">
                  <c:v>1837.346</c:v>
                </c:pt>
                <c:pt idx="206">
                  <c:v>1847.3530000000001</c:v>
                </c:pt>
                <c:pt idx="207">
                  <c:v>1857.348</c:v>
                </c:pt>
                <c:pt idx="208">
                  <c:v>1867.3580000000002</c:v>
                </c:pt>
                <c:pt idx="209">
                  <c:v>1877.3510000000001</c:v>
                </c:pt>
                <c:pt idx="210">
                  <c:v>1887.346</c:v>
                </c:pt>
                <c:pt idx="211">
                  <c:v>1897.3510000000001</c:v>
                </c:pt>
                <c:pt idx="212">
                  <c:v>1907.3560000000002</c:v>
                </c:pt>
                <c:pt idx="213">
                  <c:v>1917.348</c:v>
                </c:pt>
                <c:pt idx="214">
                  <c:v>1927.3510000000001</c:v>
                </c:pt>
                <c:pt idx="215">
                  <c:v>1937.3510000000001</c:v>
                </c:pt>
                <c:pt idx="216">
                  <c:v>1947.3490000000002</c:v>
                </c:pt>
                <c:pt idx="217">
                  <c:v>1957.3470000000002</c:v>
                </c:pt>
                <c:pt idx="218">
                  <c:v>1967.3510000000001</c:v>
                </c:pt>
                <c:pt idx="219">
                  <c:v>1977.3540000000003</c:v>
                </c:pt>
                <c:pt idx="220">
                  <c:v>1987.3560000000002</c:v>
                </c:pt>
                <c:pt idx="221">
                  <c:v>1997.355</c:v>
                </c:pt>
                <c:pt idx="222">
                  <c:v>2007.355</c:v>
                </c:pt>
                <c:pt idx="223">
                  <c:v>2017.355</c:v>
                </c:pt>
                <c:pt idx="224">
                  <c:v>2027.3560000000002</c:v>
                </c:pt>
                <c:pt idx="225">
                  <c:v>2037.3530000000001</c:v>
                </c:pt>
                <c:pt idx="226">
                  <c:v>2047.357</c:v>
                </c:pt>
                <c:pt idx="227">
                  <c:v>2057.3629999999998</c:v>
                </c:pt>
                <c:pt idx="228">
                  <c:v>2067.364</c:v>
                </c:pt>
                <c:pt idx="229">
                  <c:v>2077.3530000000001</c:v>
                </c:pt>
                <c:pt idx="230">
                  <c:v>2087.355</c:v>
                </c:pt>
                <c:pt idx="231">
                  <c:v>2097.366</c:v>
                </c:pt>
                <c:pt idx="232">
                  <c:v>2107.355</c:v>
                </c:pt>
                <c:pt idx="233">
                  <c:v>2117.3530000000001</c:v>
                </c:pt>
                <c:pt idx="234">
                  <c:v>2127.3540000000003</c:v>
                </c:pt>
                <c:pt idx="235">
                  <c:v>2137.366</c:v>
                </c:pt>
                <c:pt idx="236">
                  <c:v>2147.364</c:v>
                </c:pt>
                <c:pt idx="237">
                  <c:v>2157.3530000000001</c:v>
                </c:pt>
                <c:pt idx="238">
                  <c:v>2167.3519999999999</c:v>
                </c:pt>
                <c:pt idx="239">
                  <c:v>2177.3530000000001</c:v>
                </c:pt>
                <c:pt idx="240">
                  <c:v>2187.3620000000001</c:v>
                </c:pt>
                <c:pt idx="241">
                  <c:v>2197.3540000000003</c:v>
                </c:pt>
                <c:pt idx="242">
                  <c:v>2207.3580000000002</c:v>
                </c:pt>
                <c:pt idx="243">
                  <c:v>2217.3609999999999</c:v>
                </c:pt>
                <c:pt idx="244">
                  <c:v>2227.3620000000001</c:v>
                </c:pt>
                <c:pt idx="245">
                  <c:v>2237.3560000000002</c:v>
                </c:pt>
                <c:pt idx="246">
                  <c:v>2247.3650000000002</c:v>
                </c:pt>
                <c:pt idx="247">
                  <c:v>2257.3620000000001</c:v>
                </c:pt>
                <c:pt idx="248">
                  <c:v>2267.3650000000002</c:v>
                </c:pt>
                <c:pt idx="249">
                  <c:v>2277.3629999999998</c:v>
                </c:pt>
                <c:pt idx="250">
                  <c:v>2287.36</c:v>
                </c:pt>
                <c:pt idx="251">
                  <c:v>2297.3670000000002</c:v>
                </c:pt>
                <c:pt idx="252">
                  <c:v>2307.3560000000002</c:v>
                </c:pt>
                <c:pt idx="253">
                  <c:v>2317.3560000000002</c:v>
                </c:pt>
                <c:pt idx="254">
                  <c:v>2327.366</c:v>
                </c:pt>
                <c:pt idx="255">
                  <c:v>2337.364</c:v>
                </c:pt>
                <c:pt idx="256">
                  <c:v>2347.3580000000002</c:v>
                </c:pt>
                <c:pt idx="257">
                  <c:v>2357.3670000000002</c:v>
                </c:pt>
                <c:pt idx="258">
                  <c:v>2367.3620000000001</c:v>
                </c:pt>
                <c:pt idx="259">
                  <c:v>2377.3679999999999</c:v>
                </c:pt>
                <c:pt idx="260">
                  <c:v>2387.357</c:v>
                </c:pt>
                <c:pt idx="261">
                  <c:v>2397.355</c:v>
                </c:pt>
                <c:pt idx="262">
                  <c:v>2407.3679999999999</c:v>
                </c:pt>
                <c:pt idx="263">
                  <c:v>2417.3609999999999</c:v>
                </c:pt>
                <c:pt idx="264">
                  <c:v>2427.3540000000003</c:v>
                </c:pt>
                <c:pt idx="265">
                  <c:v>2437.3589999999999</c:v>
                </c:pt>
                <c:pt idx="266">
                  <c:v>2447.3589999999999</c:v>
                </c:pt>
                <c:pt idx="267">
                  <c:v>2457.3670000000002</c:v>
                </c:pt>
                <c:pt idx="268">
                  <c:v>2467.355</c:v>
                </c:pt>
                <c:pt idx="269">
                  <c:v>2477.3690000000001</c:v>
                </c:pt>
                <c:pt idx="270">
                  <c:v>2487.357</c:v>
                </c:pt>
                <c:pt idx="271">
                  <c:v>2497.3540000000003</c:v>
                </c:pt>
                <c:pt idx="272">
                  <c:v>2507.357</c:v>
                </c:pt>
                <c:pt idx="273">
                  <c:v>2517.3560000000002</c:v>
                </c:pt>
                <c:pt idx="274">
                  <c:v>2527.3589999999999</c:v>
                </c:pt>
                <c:pt idx="275">
                  <c:v>2537.3690000000001</c:v>
                </c:pt>
                <c:pt idx="276">
                  <c:v>2547.3679999999999</c:v>
                </c:pt>
                <c:pt idx="277">
                  <c:v>2557.36</c:v>
                </c:pt>
                <c:pt idx="278">
                  <c:v>2567.366</c:v>
                </c:pt>
                <c:pt idx="279">
                  <c:v>2577.3629999999998</c:v>
                </c:pt>
                <c:pt idx="280">
                  <c:v>2587.3679999999999</c:v>
                </c:pt>
                <c:pt idx="281">
                  <c:v>2597.3670000000002</c:v>
                </c:pt>
                <c:pt idx="282">
                  <c:v>2607.3589999999999</c:v>
                </c:pt>
                <c:pt idx="283">
                  <c:v>2617.3560000000002</c:v>
                </c:pt>
                <c:pt idx="284">
                  <c:v>2627.36</c:v>
                </c:pt>
                <c:pt idx="285">
                  <c:v>2637.3620000000001</c:v>
                </c:pt>
                <c:pt idx="286">
                  <c:v>2647.3650000000002</c:v>
                </c:pt>
                <c:pt idx="287">
                  <c:v>2657.3650000000002</c:v>
                </c:pt>
                <c:pt idx="288">
                  <c:v>2667.3650000000002</c:v>
                </c:pt>
                <c:pt idx="289">
                  <c:v>2677.3670000000002</c:v>
                </c:pt>
                <c:pt idx="290">
                  <c:v>2687.37</c:v>
                </c:pt>
                <c:pt idx="291">
                  <c:v>2697.3690000000001</c:v>
                </c:pt>
                <c:pt idx="292">
                  <c:v>2707.355</c:v>
                </c:pt>
                <c:pt idx="293">
                  <c:v>2717.3690000000001</c:v>
                </c:pt>
                <c:pt idx="294">
                  <c:v>2727.3690000000001</c:v>
                </c:pt>
                <c:pt idx="295">
                  <c:v>2737.3679999999999</c:v>
                </c:pt>
                <c:pt idx="296">
                  <c:v>2747.366</c:v>
                </c:pt>
                <c:pt idx="297">
                  <c:v>2757.364</c:v>
                </c:pt>
                <c:pt idx="298">
                  <c:v>2767.3609999999999</c:v>
                </c:pt>
                <c:pt idx="299">
                  <c:v>2777.364</c:v>
                </c:pt>
                <c:pt idx="300">
                  <c:v>2787.3650000000002</c:v>
                </c:pt>
                <c:pt idx="301">
                  <c:v>2797.3620000000001</c:v>
                </c:pt>
                <c:pt idx="302">
                  <c:v>2807.3710000000001</c:v>
                </c:pt>
                <c:pt idx="303">
                  <c:v>2817.364</c:v>
                </c:pt>
                <c:pt idx="304">
                  <c:v>2827.3629999999998</c:v>
                </c:pt>
                <c:pt idx="305">
                  <c:v>2837.3679999999999</c:v>
                </c:pt>
                <c:pt idx="306">
                  <c:v>2847.364</c:v>
                </c:pt>
                <c:pt idx="307">
                  <c:v>2857.3629999999998</c:v>
                </c:pt>
                <c:pt idx="308">
                  <c:v>2867.3629999999998</c:v>
                </c:pt>
                <c:pt idx="309">
                  <c:v>2877.3650000000002</c:v>
                </c:pt>
                <c:pt idx="310">
                  <c:v>2887.3679999999999</c:v>
                </c:pt>
                <c:pt idx="311">
                  <c:v>2897.3589999999999</c:v>
                </c:pt>
                <c:pt idx="312">
                  <c:v>2907.3670000000002</c:v>
                </c:pt>
                <c:pt idx="313">
                  <c:v>2917.3629999999998</c:v>
                </c:pt>
                <c:pt idx="314">
                  <c:v>2927.366</c:v>
                </c:pt>
                <c:pt idx="315">
                  <c:v>2937.36</c:v>
                </c:pt>
                <c:pt idx="316">
                  <c:v>2947.3589999999999</c:v>
                </c:pt>
                <c:pt idx="317">
                  <c:v>2957.3650000000002</c:v>
                </c:pt>
                <c:pt idx="318">
                  <c:v>2967.3650000000002</c:v>
                </c:pt>
                <c:pt idx="319">
                  <c:v>2977.3650000000002</c:v>
                </c:pt>
                <c:pt idx="320">
                  <c:v>2987.3580000000002</c:v>
                </c:pt>
                <c:pt idx="321">
                  <c:v>2997.3560000000002</c:v>
                </c:pt>
                <c:pt idx="322">
                  <c:v>3007.364</c:v>
                </c:pt>
                <c:pt idx="323">
                  <c:v>3017.3620000000001</c:v>
                </c:pt>
                <c:pt idx="324">
                  <c:v>3027.3670000000002</c:v>
                </c:pt>
                <c:pt idx="325">
                  <c:v>3037.3679999999999</c:v>
                </c:pt>
                <c:pt idx="326">
                  <c:v>3047.366</c:v>
                </c:pt>
                <c:pt idx="327">
                  <c:v>3057.36</c:v>
                </c:pt>
                <c:pt idx="328">
                  <c:v>3067.3690000000001</c:v>
                </c:pt>
                <c:pt idx="329">
                  <c:v>3077.3560000000002</c:v>
                </c:pt>
                <c:pt idx="330">
                  <c:v>3087.366</c:v>
                </c:pt>
                <c:pt idx="331">
                  <c:v>3097.3710000000001</c:v>
                </c:pt>
                <c:pt idx="332">
                  <c:v>3107.3629999999998</c:v>
                </c:pt>
                <c:pt idx="333">
                  <c:v>3117.3670000000002</c:v>
                </c:pt>
                <c:pt idx="334">
                  <c:v>3127.366</c:v>
                </c:pt>
                <c:pt idx="335">
                  <c:v>3137.357</c:v>
                </c:pt>
                <c:pt idx="336">
                  <c:v>3147.366</c:v>
                </c:pt>
                <c:pt idx="337">
                  <c:v>3157.364</c:v>
                </c:pt>
                <c:pt idx="338">
                  <c:v>3167.37</c:v>
                </c:pt>
                <c:pt idx="339">
                  <c:v>3177.3629999999998</c:v>
                </c:pt>
                <c:pt idx="340">
                  <c:v>3187.3609999999999</c:v>
                </c:pt>
                <c:pt idx="341">
                  <c:v>3197.3710000000001</c:v>
                </c:pt>
                <c:pt idx="342">
                  <c:v>3207.37</c:v>
                </c:pt>
                <c:pt idx="343">
                  <c:v>3217.3650000000002</c:v>
                </c:pt>
                <c:pt idx="344">
                  <c:v>3227.3589999999999</c:v>
                </c:pt>
                <c:pt idx="345">
                  <c:v>3237.357</c:v>
                </c:pt>
                <c:pt idx="346">
                  <c:v>3247.3670000000002</c:v>
                </c:pt>
                <c:pt idx="347">
                  <c:v>3257.3609999999999</c:v>
                </c:pt>
                <c:pt idx="348">
                  <c:v>3267.3690000000001</c:v>
                </c:pt>
                <c:pt idx="349">
                  <c:v>3277.37</c:v>
                </c:pt>
                <c:pt idx="350">
                  <c:v>3287.3650000000002</c:v>
                </c:pt>
                <c:pt idx="351">
                  <c:v>3297.37</c:v>
                </c:pt>
                <c:pt idx="352">
                  <c:v>3307.3670000000002</c:v>
                </c:pt>
                <c:pt idx="353">
                  <c:v>3317.3629999999998</c:v>
                </c:pt>
                <c:pt idx="354">
                  <c:v>3327.3679999999999</c:v>
                </c:pt>
                <c:pt idx="355">
                  <c:v>3337.3719999999998</c:v>
                </c:pt>
                <c:pt idx="356">
                  <c:v>3347.3719999999998</c:v>
                </c:pt>
                <c:pt idx="357">
                  <c:v>3357.364</c:v>
                </c:pt>
                <c:pt idx="358">
                  <c:v>3367.366</c:v>
                </c:pt>
                <c:pt idx="359">
                  <c:v>3377.3710000000001</c:v>
                </c:pt>
                <c:pt idx="360">
                  <c:v>3387.3629999999998</c:v>
                </c:pt>
                <c:pt idx="361">
                  <c:v>3397.3609999999999</c:v>
                </c:pt>
                <c:pt idx="362">
                  <c:v>3407.3560000000002</c:v>
                </c:pt>
                <c:pt idx="363">
                  <c:v>3417.37</c:v>
                </c:pt>
                <c:pt idx="364">
                  <c:v>3427.3710000000001</c:v>
                </c:pt>
                <c:pt idx="365">
                  <c:v>3437.3590000000004</c:v>
                </c:pt>
                <c:pt idx="366">
                  <c:v>3447.3720000000003</c:v>
                </c:pt>
                <c:pt idx="367">
                  <c:v>3457.3649999999998</c:v>
                </c:pt>
                <c:pt idx="368">
                  <c:v>3467.366</c:v>
                </c:pt>
                <c:pt idx="369">
                  <c:v>3477.3620000000001</c:v>
                </c:pt>
                <c:pt idx="370">
                  <c:v>3487.3680000000004</c:v>
                </c:pt>
                <c:pt idx="371">
                  <c:v>3497.3670000000002</c:v>
                </c:pt>
                <c:pt idx="372">
                  <c:v>3507.3680000000004</c:v>
                </c:pt>
                <c:pt idx="373">
                  <c:v>3517.3630000000003</c:v>
                </c:pt>
                <c:pt idx="374">
                  <c:v>3527.3609999999999</c:v>
                </c:pt>
                <c:pt idx="375">
                  <c:v>3537.3720000000003</c:v>
                </c:pt>
                <c:pt idx="376">
                  <c:v>3547.3670000000002</c:v>
                </c:pt>
                <c:pt idx="377">
                  <c:v>3557.3680000000004</c:v>
                </c:pt>
                <c:pt idx="378">
                  <c:v>3567.3599999999997</c:v>
                </c:pt>
                <c:pt idx="379">
                  <c:v>3577.3599999999997</c:v>
                </c:pt>
                <c:pt idx="380">
                  <c:v>3587.3599999999997</c:v>
                </c:pt>
                <c:pt idx="381">
                  <c:v>3597.3739999999998</c:v>
                </c:pt>
                <c:pt idx="382">
                  <c:v>3607.3630000000003</c:v>
                </c:pt>
                <c:pt idx="383">
                  <c:v>3617.3599999999997</c:v>
                </c:pt>
                <c:pt idx="384">
                  <c:v>3627.3680000000004</c:v>
                </c:pt>
                <c:pt idx="385">
                  <c:v>3637.3670000000002</c:v>
                </c:pt>
                <c:pt idx="386">
                  <c:v>3647.37</c:v>
                </c:pt>
                <c:pt idx="387">
                  <c:v>3657.37</c:v>
                </c:pt>
                <c:pt idx="388">
                  <c:v>3667.3739999999998</c:v>
                </c:pt>
                <c:pt idx="389">
                  <c:v>3677.37</c:v>
                </c:pt>
                <c:pt idx="390">
                  <c:v>3687.3689999999997</c:v>
                </c:pt>
                <c:pt idx="391">
                  <c:v>3697.3730000000005</c:v>
                </c:pt>
                <c:pt idx="392">
                  <c:v>3707.3620000000001</c:v>
                </c:pt>
                <c:pt idx="393">
                  <c:v>3717.3760000000002</c:v>
                </c:pt>
                <c:pt idx="394">
                  <c:v>3727.3739999999998</c:v>
                </c:pt>
                <c:pt idx="395">
                  <c:v>3737.3689999999997</c:v>
                </c:pt>
                <c:pt idx="396">
                  <c:v>3747.3649999999998</c:v>
                </c:pt>
                <c:pt idx="397">
                  <c:v>3757.3689999999997</c:v>
                </c:pt>
                <c:pt idx="398">
                  <c:v>3767.3710000000001</c:v>
                </c:pt>
                <c:pt idx="399">
                  <c:v>3777.3710000000001</c:v>
                </c:pt>
                <c:pt idx="400">
                  <c:v>3787.3689999999997</c:v>
                </c:pt>
                <c:pt idx="401">
                  <c:v>3797.3710000000001</c:v>
                </c:pt>
                <c:pt idx="402">
                  <c:v>3807.3730000000005</c:v>
                </c:pt>
                <c:pt idx="403">
                  <c:v>3817.3730000000005</c:v>
                </c:pt>
                <c:pt idx="404">
                  <c:v>3827.3649999999998</c:v>
                </c:pt>
                <c:pt idx="405">
                  <c:v>3837.3630000000003</c:v>
                </c:pt>
                <c:pt idx="406">
                  <c:v>3847.3770000000004</c:v>
                </c:pt>
                <c:pt idx="407">
                  <c:v>3857.3680000000004</c:v>
                </c:pt>
                <c:pt idx="408">
                  <c:v>3867.3689999999997</c:v>
                </c:pt>
                <c:pt idx="409">
                  <c:v>3877.3779999999997</c:v>
                </c:pt>
                <c:pt idx="410">
                  <c:v>3887.3739999999998</c:v>
                </c:pt>
                <c:pt idx="411">
                  <c:v>3897.3739999999998</c:v>
                </c:pt>
                <c:pt idx="412">
                  <c:v>3907.3680000000004</c:v>
                </c:pt>
                <c:pt idx="413">
                  <c:v>3917.3649999999998</c:v>
                </c:pt>
                <c:pt idx="414">
                  <c:v>3927.3730000000005</c:v>
                </c:pt>
                <c:pt idx="415">
                  <c:v>3937.3689999999997</c:v>
                </c:pt>
                <c:pt idx="416">
                  <c:v>3947.3710000000001</c:v>
                </c:pt>
                <c:pt idx="417">
                  <c:v>3957.375</c:v>
                </c:pt>
                <c:pt idx="418">
                  <c:v>3967.38</c:v>
                </c:pt>
                <c:pt idx="419">
                  <c:v>3977.3789999999999</c:v>
                </c:pt>
                <c:pt idx="420">
                  <c:v>3987.3779999999997</c:v>
                </c:pt>
                <c:pt idx="421">
                  <c:v>3997.3760000000002</c:v>
                </c:pt>
                <c:pt idx="422">
                  <c:v>4007.3739999999998</c:v>
                </c:pt>
                <c:pt idx="423">
                  <c:v>4017.37</c:v>
                </c:pt>
                <c:pt idx="424">
                  <c:v>4027.3720000000003</c:v>
                </c:pt>
                <c:pt idx="425">
                  <c:v>4037.3680000000004</c:v>
                </c:pt>
                <c:pt idx="426">
                  <c:v>4047.3730000000005</c:v>
                </c:pt>
                <c:pt idx="427">
                  <c:v>4057.375</c:v>
                </c:pt>
                <c:pt idx="428">
                  <c:v>4067.375</c:v>
                </c:pt>
                <c:pt idx="429">
                  <c:v>4077.3730000000005</c:v>
                </c:pt>
                <c:pt idx="430">
                  <c:v>4087.3730000000005</c:v>
                </c:pt>
                <c:pt idx="431">
                  <c:v>4097.3779999999997</c:v>
                </c:pt>
                <c:pt idx="432">
                  <c:v>4107.3670000000002</c:v>
                </c:pt>
                <c:pt idx="433">
                  <c:v>4117.375</c:v>
                </c:pt>
                <c:pt idx="434">
                  <c:v>4127.3779999999997</c:v>
                </c:pt>
                <c:pt idx="435">
                  <c:v>4137.3789999999999</c:v>
                </c:pt>
                <c:pt idx="436">
                  <c:v>4147.38</c:v>
                </c:pt>
                <c:pt idx="437">
                  <c:v>4157.366</c:v>
                </c:pt>
                <c:pt idx="438">
                  <c:v>4167.3730000000005</c:v>
                </c:pt>
                <c:pt idx="439">
                  <c:v>4177.3680000000004</c:v>
                </c:pt>
                <c:pt idx="440">
                  <c:v>4187.375</c:v>
                </c:pt>
                <c:pt idx="441">
                  <c:v>4197.3680000000004</c:v>
                </c:pt>
                <c:pt idx="442">
                  <c:v>4207.3789999999999</c:v>
                </c:pt>
                <c:pt idx="443">
                  <c:v>4217.3779999999997</c:v>
                </c:pt>
                <c:pt idx="444">
                  <c:v>4227.3689999999997</c:v>
                </c:pt>
                <c:pt idx="445">
                  <c:v>4237.3730000000005</c:v>
                </c:pt>
                <c:pt idx="446">
                  <c:v>4247.37</c:v>
                </c:pt>
                <c:pt idx="447">
                  <c:v>4257.3689999999997</c:v>
                </c:pt>
                <c:pt idx="448">
                  <c:v>4267.3670000000002</c:v>
                </c:pt>
                <c:pt idx="449">
                  <c:v>4277.3770000000004</c:v>
                </c:pt>
                <c:pt idx="450">
                  <c:v>4287.3710000000001</c:v>
                </c:pt>
                <c:pt idx="451">
                  <c:v>4297.38</c:v>
                </c:pt>
                <c:pt idx="452">
                  <c:v>4307.3739999999998</c:v>
                </c:pt>
                <c:pt idx="453">
                  <c:v>4317.3760000000002</c:v>
                </c:pt>
                <c:pt idx="454">
                  <c:v>4327.37</c:v>
                </c:pt>
                <c:pt idx="455">
                  <c:v>4337.3689999999997</c:v>
                </c:pt>
                <c:pt idx="456">
                  <c:v>4347.3770000000004</c:v>
                </c:pt>
                <c:pt idx="457">
                  <c:v>4357.3710000000001</c:v>
                </c:pt>
                <c:pt idx="458">
                  <c:v>4367.3739999999998</c:v>
                </c:pt>
                <c:pt idx="459">
                  <c:v>4377.3689999999997</c:v>
                </c:pt>
                <c:pt idx="460">
                  <c:v>4387.37</c:v>
                </c:pt>
                <c:pt idx="461">
                  <c:v>4397.3680000000004</c:v>
                </c:pt>
                <c:pt idx="462">
                  <c:v>4407.3730000000005</c:v>
                </c:pt>
                <c:pt idx="463">
                  <c:v>4417.3760000000002</c:v>
                </c:pt>
                <c:pt idx="464">
                  <c:v>4427.3720000000003</c:v>
                </c:pt>
                <c:pt idx="465">
                  <c:v>4437.3710000000001</c:v>
                </c:pt>
                <c:pt idx="466">
                  <c:v>4447.3739999999998</c:v>
                </c:pt>
                <c:pt idx="467">
                  <c:v>4457.3710000000001</c:v>
                </c:pt>
                <c:pt idx="468">
                  <c:v>4467.3710000000001</c:v>
                </c:pt>
                <c:pt idx="469">
                  <c:v>4477.3829999999998</c:v>
                </c:pt>
                <c:pt idx="470">
                  <c:v>4487.3680000000004</c:v>
                </c:pt>
                <c:pt idx="471">
                  <c:v>4497.3670000000002</c:v>
                </c:pt>
                <c:pt idx="472">
                  <c:v>4507.37</c:v>
                </c:pt>
                <c:pt idx="473">
                  <c:v>4517.375</c:v>
                </c:pt>
                <c:pt idx="474">
                  <c:v>4527.3760000000002</c:v>
                </c:pt>
                <c:pt idx="475">
                  <c:v>4537.3760000000002</c:v>
                </c:pt>
                <c:pt idx="476">
                  <c:v>4547.3789999999999</c:v>
                </c:pt>
                <c:pt idx="477">
                  <c:v>4557.3689999999997</c:v>
                </c:pt>
                <c:pt idx="478">
                  <c:v>4567.375</c:v>
                </c:pt>
                <c:pt idx="479">
                  <c:v>4577.37</c:v>
                </c:pt>
                <c:pt idx="480">
                  <c:v>4587.3739999999998</c:v>
                </c:pt>
                <c:pt idx="481">
                  <c:v>4597.3779999999997</c:v>
                </c:pt>
                <c:pt idx="482">
                  <c:v>4607.3789999999999</c:v>
                </c:pt>
                <c:pt idx="483">
                  <c:v>4617.3689999999997</c:v>
                </c:pt>
                <c:pt idx="484">
                  <c:v>4627.3770000000004</c:v>
                </c:pt>
                <c:pt idx="485">
                  <c:v>4637.375</c:v>
                </c:pt>
                <c:pt idx="486">
                  <c:v>4647.3819999999996</c:v>
                </c:pt>
                <c:pt idx="487">
                  <c:v>4657.375</c:v>
                </c:pt>
                <c:pt idx="488">
                  <c:v>4667.3819999999996</c:v>
                </c:pt>
                <c:pt idx="489">
                  <c:v>4677.3730000000005</c:v>
                </c:pt>
                <c:pt idx="490">
                  <c:v>4687.3819999999996</c:v>
                </c:pt>
                <c:pt idx="491">
                  <c:v>4697.3760000000002</c:v>
                </c:pt>
                <c:pt idx="492">
                  <c:v>4707.3720000000003</c:v>
                </c:pt>
                <c:pt idx="493">
                  <c:v>4717.3770000000004</c:v>
                </c:pt>
                <c:pt idx="494">
                  <c:v>4727.3739999999998</c:v>
                </c:pt>
                <c:pt idx="495">
                  <c:v>4737.3720000000003</c:v>
                </c:pt>
                <c:pt idx="496">
                  <c:v>4747.3730000000005</c:v>
                </c:pt>
                <c:pt idx="497">
                  <c:v>4757.3819999999996</c:v>
                </c:pt>
                <c:pt idx="498">
                  <c:v>4767.3770000000004</c:v>
                </c:pt>
                <c:pt idx="499">
                  <c:v>4777.3819999999996</c:v>
                </c:pt>
                <c:pt idx="500">
                  <c:v>4787.3739999999998</c:v>
                </c:pt>
                <c:pt idx="501">
                  <c:v>4797.3720000000003</c:v>
                </c:pt>
                <c:pt idx="502">
                  <c:v>4807.3770000000004</c:v>
                </c:pt>
                <c:pt idx="503">
                  <c:v>4817.37</c:v>
                </c:pt>
                <c:pt idx="504">
                  <c:v>4827.384</c:v>
                </c:pt>
                <c:pt idx="505">
                  <c:v>4837.3789999999999</c:v>
                </c:pt>
                <c:pt idx="506">
                  <c:v>4847.3760000000002</c:v>
                </c:pt>
                <c:pt idx="507">
                  <c:v>4857.38</c:v>
                </c:pt>
                <c:pt idx="508">
                  <c:v>4867.3730000000005</c:v>
                </c:pt>
                <c:pt idx="509">
                  <c:v>4877.3829999999998</c:v>
                </c:pt>
                <c:pt idx="510">
                  <c:v>4887.3869999999997</c:v>
                </c:pt>
                <c:pt idx="511">
                  <c:v>4897.3819999999996</c:v>
                </c:pt>
                <c:pt idx="512">
                  <c:v>4907.3739999999998</c:v>
                </c:pt>
                <c:pt idx="513">
                  <c:v>4917.38</c:v>
                </c:pt>
                <c:pt idx="514">
                  <c:v>4927.3760000000002</c:v>
                </c:pt>
                <c:pt idx="515">
                  <c:v>4937.3850000000002</c:v>
                </c:pt>
                <c:pt idx="516">
                  <c:v>4947.384</c:v>
                </c:pt>
                <c:pt idx="517">
                  <c:v>4957.3770000000004</c:v>
                </c:pt>
                <c:pt idx="518">
                  <c:v>4967.375</c:v>
                </c:pt>
                <c:pt idx="519">
                  <c:v>4977.3850000000002</c:v>
                </c:pt>
                <c:pt idx="520">
                  <c:v>4987.384</c:v>
                </c:pt>
                <c:pt idx="521">
                  <c:v>4997.3860000000004</c:v>
                </c:pt>
                <c:pt idx="522">
                  <c:v>5007.3850000000002</c:v>
                </c:pt>
                <c:pt idx="523">
                  <c:v>5017.3860000000004</c:v>
                </c:pt>
                <c:pt idx="524">
                  <c:v>5027.3789999999999</c:v>
                </c:pt>
                <c:pt idx="525">
                  <c:v>5037.3770000000004</c:v>
                </c:pt>
                <c:pt idx="526">
                  <c:v>5047.3810000000003</c:v>
                </c:pt>
                <c:pt idx="527">
                  <c:v>5057.3860000000004</c:v>
                </c:pt>
                <c:pt idx="528">
                  <c:v>5067.3850000000002</c:v>
                </c:pt>
                <c:pt idx="529">
                  <c:v>5077.3760000000002</c:v>
                </c:pt>
                <c:pt idx="530">
                  <c:v>5087.3810000000003</c:v>
                </c:pt>
                <c:pt idx="531">
                  <c:v>5097.3789999999999</c:v>
                </c:pt>
                <c:pt idx="532">
                  <c:v>5107.3869999999997</c:v>
                </c:pt>
                <c:pt idx="533">
                  <c:v>5117.3869999999997</c:v>
                </c:pt>
                <c:pt idx="534">
                  <c:v>5127.3869999999997</c:v>
                </c:pt>
                <c:pt idx="535">
                  <c:v>5137.3890000000001</c:v>
                </c:pt>
                <c:pt idx="536">
                  <c:v>5147.3890000000001</c:v>
                </c:pt>
                <c:pt idx="537">
                  <c:v>5157.3879999999999</c:v>
                </c:pt>
                <c:pt idx="538">
                  <c:v>5167.3770000000004</c:v>
                </c:pt>
                <c:pt idx="539">
                  <c:v>5177.38</c:v>
                </c:pt>
                <c:pt idx="540">
                  <c:v>5187.375</c:v>
                </c:pt>
                <c:pt idx="541">
                  <c:v>5197.3850000000002</c:v>
                </c:pt>
                <c:pt idx="542">
                  <c:v>5207.3779999999997</c:v>
                </c:pt>
                <c:pt idx="543">
                  <c:v>5217.3829999999998</c:v>
                </c:pt>
                <c:pt idx="544">
                  <c:v>5227.3819999999996</c:v>
                </c:pt>
                <c:pt idx="545">
                  <c:v>5237.3810000000003</c:v>
                </c:pt>
                <c:pt idx="546">
                  <c:v>5247.3810000000003</c:v>
                </c:pt>
                <c:pt idx="547">
                  <c:v>5257.3760000000002</c:v>
                </c:pt>
                <c:pt idx="548">
                  <c:v>5267.3869999999997</c:v>
                </c:pt>
                <c:pt idx="549">
                  <c:v>5277.375</c:v>
                </c:pt>
                <c:pt idx="550">
                  <c:v>5287.3819999999996</c:v>
                </c:pt>
                <c:pt idx="551">
                  <c:v>5297.3869999999997</c:v>
                </c:pt>
                <c:pt idx="552">
                  <c:v>5307.375</c:v>
                </c:pt>
                <c:pt idx="553">
                  <c:v>5317.3770000000004</c:v>
                </c:pt>
                <c:pt idx="554">
                  <c:v>5327.3850000000002</c:v>
                </c:pt>
                <c:pt idx="555">
                  <c:v>5337.3770000000004</c:v>
                </c:pt>
                <c:pt idx="556">
                  <c:v>5347.3860000000004</c:v>
                </c:pt>
                <c:pt idx="557">
                  <c:v>5357.384</c:v>
                </c:pt>
                <c:pt idx="558">
                  <c:v>5367.384</c:v>
                </c:pt>
                <c:pt idx="559">
                  <c:v>5377.3869999999997</c:v>
                </c:pt>
                <c:pt idx="560">
                  <c:v>5387.3810000000003</c:v>
                </c:pt>
                <c:pt idx="561">
                  <c:v>5397.3869999999997</c:v>
                </c:pt>
                <c:pt idx="562">
                  <c:v>5407.3860000000004</c:v>
                </c:pt>
                <c:pt idx="563">
                  <c:v>5417.3810000000003</c:v>
                </c:pt>
                <c:pt idx="564">
                  <c:v>5427.3829999999998</c:v>
                </c:pt>
                <c:pt idx="565">
                  <c:v>5437.38</c:v>
                </c:pt>
                <c:pt idx="566">
                  <c:v>5447.3810000000003</c:v>
                </c:pt>
                <c:pt idx="567">
                  <c:v>5457.3770000000004</c:v>
                </c:pt>
                <c:pt idx="568">
                  <c:v>5467.3760000000002</c:v>
                </c:pt>
                <c:pt idx="569">
                  <c:v>5477.3869999999997</c:v>
                </c:pt>
                <c:pt idx="570">
                  <c:v>5487.3879999999999</c:v>
                </c:pt>
                <c:pt idx="571">
                  <c:v>5497.3850000000002</c:v>
                </c:pt>
                <c:pt idx="572">
                  <c:v>5507.39</c:v>
                </c:pt>
                <c:pt idx="573">
                  <c:v>5517.3909999999996</c:v>
                </c:pt>
                <c:pt idx="574">
                  <c:v>5527.3819999999996</c:v>
                </c:pt>
                <c:pt idx="575">
                  <c:v>5537.3810000000003</c:v>
                </c:pt>
                <c:pt idx="576">
                  <c:v>5547.3890000000001</c:v>
                </c:pt>
                <c:pt idx="577">
                  <c:v>5557.3829999999998</c:v>
                </c:pt>
                <c:pt idx="578">
                  <c:v>5567.384</c:v>
                </c:pt>
                <c:pt idx="579">
                  <c:v>5577.38</c:v>
                </c:pt>
                <c:pt idx="580">
                  <c:v>5587.3770000000004</c:v>
                </c:pt>
                <c:pt idx="581">
                  <c:v>5597.384</c:v>
                </c:pt>
                <c:pt idx="582">
                  <c:v>5607.375</c:v>
                </c:pt>
                <c:pt idx="583">
                  <c:v>5617.38</c:v>
                </c:pt>
                <c:pt idx="584">
                  <c:v>5627.384</c:v>
                </c:pt>
                <c:pt idx="585">
                  <c:v>5637.3770000000004</c:v>
                </c:pt>
                <c:pt idx="586">
                  <c:v>5647.3789999999999</c:v>
                </c:pt>
                <c:pt idx="587">
                  <c:v>5657.3890000000001</c:v>
                </c:pt>
                <c:pt idx="588">
                  <c:v>5667.3879999999999</c:v>
                </c:pt>
                <c:pt idx="589">
                  <c:v>5677.3890000000001</c:v>
                </c:pt>
                <c:pt idx="590">
                  <c:v>5687.39</c:v>
                </c:pt>
                <c:pt idx="591">
                  <c:v>5697.3789999999999</c:v>
                </c:pt>
                <c:pt idx="592">
                  <c:v>5707.3810000000003</c:v>
                </c:pt>
                <c:pt idx="593">
                  <c:v>5717.3850000000002</c:v>
                </c:pt>
                <c:pt idx="594">
                  <c:v>5727.3879999999999</c:v>
                </c:pt>
                <c:pt idx="595">
                  <c:v>5737.3909999999996</c:v>
                </c:pt>
                <c:pt idx="596">
                  <c:v>5747.3789999999999</c:v>
                </c:pt>
                <c:pt idx="597">
                  <c:v>5757.3779999999997</c:v>
                </c:pt>
                <c:pt idx="598">
                  <c:v>5767.3779999999997</c:v>
                </c:pt>
                <c:pt idx="599">
                  <c:v>5777.39</c:v>
                </c:pt>
                <c:pt idx="600">
                  <c:v>5787.384</c:v>
                </c:pt>
                <c:pt idx="601">
                  <c:v>5797.3760000000002</c:v>
                </c:pt>
                <c:pt idx="602">
                  <c:v>5807.3810000000003</c:v>
                </c:pt>
                <c:pt idx="603">
                  <c:v>5817.3890000000001</c:v>
                </c:pt>
                <c:pt idx="604">
                  <c:v>5827.38</c:v>
                </c:pt>
                <c:pt idx="605">
                  <c:v>5837.38</c:v>
                </c:pt>
                <c:pt idx="606">
                  <c:v>5847.38</c:v>
                </c:pt>
                <c:pt idx="607">
                  <c:v>5857.3850000000002</c:v>
                </c:pt>
                <c:pt idx="608">
                  <c:v>5867.3850000000002</c:v>
                </c:pt>
                <c:pt idx="609">
                  <c:v>5877.3779999999997</c:v>
                </c:pt>
                <c:pt idx="610">
                  <c:v>5887.39</c:v>
                </c:pt>
                <c:pt idx="611">
                  <c:v>5897.3850000000002</c:v>
                </c:pt>
                <c:pt idx="612">
                  <c:v>5907.3860000000004</c:v>
                </c:pt>
                <c:pt idx="613">
                  <c:v>5917.38</c:v>
                </c:pt>
                <c:pt idx="614">
                  <c:v>5927.39</c:v>
                </c:pt>
                <c:pt idx="615">
                  <c:v>5937.3850000000002</c:v>
                </c:pt>
                <c:pt idx="616">
                  <c:v>5947.38</c:v>
                </c:pt>
                <c:pt idx="617">
                  <c:v>5957.3770000000004</c:v>
                </c:pt>
                <c:pt idx="618">
                  <c:v>5967.38</c:v>
                </c:pt>
                <c:pt idx="619">
                  <c:v>5977.3819999999996</c:v>
                </c:pt>
                <c:pt idx="620">
                  <c:v>5987.384</c:v>
                </c:pt>
                <c:pt idx="621">
                  <c:v>5997.3819999999996</c:v>
                </c:pt>
                <c:pt idx="622">
                  <c:v>6007.3789999999999</c:v>
                </c:pt>
                <c:pt idx="623">
                  <c:v>6017.39</c:v>
                </c:pt>
                <c:pt idx="624">
                  <c:v>6027.39</c:v>
                </c:pt>
                <c:pt idx="625">
                  <c:v>6037.3850000000002</c:v>
                </c:pt>
                <c:pt idx="626">
                  <c:v>6047.3909999999996</c:v>
                </c:pt>
                <c:pt idx="627">
                  <c:v>6057.3919999999998</c:v>
                </c:pt>
                <c:pt idx="628">
                  <c:v>6067.3850000000002</c:v>
                </c:pt>
                <c:pt idx="629">
                  <c:v>6077.3919999999998</c:v>
                </c:pt>
                <c:pt idx="630">
                  <c:v>6087.39</c:v>
                </c:pt>
                <c:pt idx="631">
                  <c:v>6097.3779999999997</c:v>
                </c:pt>
                <c:pt idx="632">
                  <c:v>6107.3829999999998</c:v>
                </c:pt>
                <c:pt idx="633">
                  <c:v>6117.39</c:v>
                </c:pt>
                <c:pt idx="634">
                  <c:v>6127.38</c:v>
                </c:pt>
                <c:pt idx="635">
                  <c:v>6137.3909999999996</c:v>
                </c:pt>
                <c:pt idx="636">
                  <c:v>6147.3869999999997</c:v>
                </c:pt>
                <c:pt idx="637">
                  <c:v>6157.3789999999999</c:v>
                </c:pt>
                <c:pt idx="638">
                  <c:v>6167.3890000000001</c:v>
                </c:pt>
                <c:pt idx="639">
                  <c:v>6177.3879999999999</c:v>
                </c:pt>
                <c:pt idx="640">
                  <c:v>6187.3879999999999</c:v>
                </c:pt>
                <c:pt idx="641">
                  <c:v>6197.393</c:v>
                </c:pt>
                <c:pt idx="642">
                  <c:v>6207.3909999999996</c:v>
                </c:pt>
                <c:pt idx="643">
                  <c:v>6217.38</c:v>
                </c:pt>
                <c:pt idx="644">
                  <c:v>6227.3890000000001</c:v>
                </c:pt>
                <c:pt idx="645">
                  <c:v>6237.3779999999997</c:v>
                </c:pt>
                <c:pt idx="646">
                  <c:v>6247.3869999999997</c:v>
                </c:pt>
                <c:pt idx="647">
                  <c:v>6257.3819999999996</c:v>
                </c:pt>
                <c:pt idx="648">
                  <c:v>6267.3919999999998</c:v>
                </c:pt>
                <c:pt idx="649">
                  <c:v>6277.3850000000002</c:v>
                </c:pt>
                <c:pt idx="650">
                  <c:v>6287.38</c:v>
                </c:pt>
                <c:pt idx="651">
                  <c:v>6297.3779999999997</c:v>
                </c:pt>
                <c:pt idx="652">
                  <c:v>6307.3909999999996</c:v>
                </c:pt>
                <c:pt idx="653">
                  <c:v>6317.3860000000004</c:v>
                </c:pt>
                <c:pt idx="654">
                  <c:v>6327.3869999999997</c:v>
                </c:pt>
                <c:pt idx="655">
                  <c:v>6337.3829999999998</c:v>
                </c:pt>
                <c:pt idx="656">
                  <c:v>6347.3879999999999</c:v>
                </c:pt>
                <c:pt idx="657">
                  <c:v>6357.3850000000002</c:v>
                </c:pt>
                <c:pt idx="658">
                  <c:v>6367.3860000000004</c:v>
                </c:pt>
                <c:pt idx="659">
                  <c:v>6377.3890000000001</c:v>
                </c:pt>
                <c:pt idx="660">
                  <c:v>6387.3940000000002</c:v>
                </c:pt>
                <c:pt idx="661">
                  <c:v>6397.3829999999998</c:v>
                </c:pt>
                <c:pt idx="662">
                  <c:v>6407.3950000000004</c:v>
                </c:pt>
                <c:pt idx="663">
                  <c:v>6417.3919999999998</c:v>
                </c:pt>
                <c:pt idx="664">
                  <c:v>6427.39</c:v>
                </c:pt>
                <c:pt idx="665">
                  <c:v>6437.39</c:v>
                </c:pt>
                <c:pt idx="666">
                  <c:v>6447.3869999999997</c:v>
                </c:pt>
                <c:pt idx="667">
                  <c:v>6457.3869999999997</c:v>
                </c:pt>
                <c:pt idx="668">
                  <c:v>6467.3850000000002</c:v>
                </c:pt>
                <c:pt idx="669">
                  <c:v>6477.38</c:v>
                </c:pt>
                <c:pt idx="670">
                  <c:v>6487.3869999999997</c:v>
                </c:pt>
                <c:pt idx="671">
                  <c:v>6497.3909999999996</c:v>
                </c:pt>
                <c:pt idx="672">
                  <c:v>6507.3940000000002</c:v>
                </c:pt>
                <c:pt idx="673">
                  <c:v>6517.3829999999998</c:v>
                </c:pt>
                <c:pt idx="674">
                  <c:v>6527.3919999999998</c:v>
                </c:pt>
                <c:pt idx="675">
                  <c:v>6537.3829999999998</c:v>
                </c:pt>
                <c:pt idx="676">
                  <c:v>6547.3860000000004</c:v>
                </c:pt>
                <c:pt idx="677">
                  <c:v>6557.3869999999997</c:v>
                </c:pt>
                <c:pt idx="678">
                  <c:v>6567.3879999999999</c:v>
                </c:pt>
                <c:pt idx="679">
                  <c:v>6577.3909999999996</c:v>
                </c:pt>
                <c:pt idx="680">
                  <c:v>6587.3850000000002</c:v>
                </c:pt>
                <c:pt idx="681">
                  <c:v>6597.393</c:v>
                </c:pt>
                <c:pt idx="682">
                  <c:v>6607.393</c:v>
                </c:pt>
                <c:pt idx="683">
                  <c:v>6617.3950000000004</c:v>
                </c:pt>
                <c:pt idx="684">
                  <c:v>6627.3829999999998</c:v>
                </c:pt>
                <c:pt idx="685">
                  <c:v>6637.3869999999997</c:v>
                </c:pt>
                <c:pt idx="686">
                  <c:v>6647.3919999999998</c:v>
                </c:pt>
                <c:pt idx="687">
                  <c:v>6657.39</c:v>
                </c:pt>
                <c:pt idx="688">
                  <c:v>6667.3879999999999</c:v>
                </c:pt>
                <c:pt idx="689">
                  <c:v>6677.3860000000004</c:v>
                </c:pt>
                <c:pt idx="690">
                  <c:v>6687.3950000000004</c:v>
                </c:pt>
                <c:pt idx="691">
                  <c:v>6697.3950000000004</c:v>
                </c:pt>
                <c:pt idx="692">
                  <c:v>6707.393</c:v>
                </c:pt>
                <c:pt idx="693">
                  <c:v>6717.3909999999996</c:v>
                </c:pt>
                <c:pt idx="694">
                  <c:v>6727.3940000000002</c:v>
                </c:pt>
                <c:pt idx="695">
                  <c:v>6737.3940000000002</c:v>
                </c:pt>
                <c:pt idx="696">
                  <c:v>6747.3959999999997</c:v>
                </c:pt>
                <c:pt idx="697">
                  <c:v>6757.3940000000002</c:v>
                </c:pt>
                <c:pt idx="698">
                  <c:v>6767.4</c:v>
                </c:pt>
                <c:pt idx="699">
                  <c:v>6777.3919999999998</c:v>
                </c:pt>
                <c:pt idx="700">
                  <c:v>6787.3860000000004</c:v>
                </c:pt>
                <c:pt idx="701">
                  <c:v>6797.3869999999997</c:v>
                </c:pt>
                <c:pt idx="702">
                  <c:v>6807.393</c:v>
                </c:pt>
                <c:pt idx="703">
                  <c:v>6817.39</c:v>
                </c:pt>
                <c:pt idx="704">
                  <c:v>6827.3980000000001</c:v>
                </c:pt>
                <c:pt idx="705">
                  <c:v>6837.3940000000002</c:v>
                </c:pt>
                <c:pt idx="706">
                  <c:v>6847.3860000000004</c:v>
                </c:pt>
                <c:pt idx="707">
                  <c:v>6857.3869999999997</c:v>
                </c:pt>
                <c:pt idx="708">
                  <c:v>6867.4009999999998</c:v>
                </c:pt>
                <c:pt idx="709">
                  <c:v>6877.4</c:v>
                </c:pt>
                <c:pt idx="710">
                  <c:v>6887.3860000000004</c:v>
                </c:pt>
                <c:pt idx="711">
                  <c:v>6897.39</c:v>
                </c:pt>
                <c:pt idx="712">
                  <c:v>6907.3950000000004</c:v>
                </c:pt>
                <c:pt idx="713">
                  <c:v>6917.3990000000003</c:v>
                </c:pt>
                <c:pt idx="714">
                  <c:v>6927.3980000000001</c:v>
                </c:pt>
                <c:pt idx="715">
                  <c:v>6937.39</c:v>
                </c:pt>
                <c:pt idx="716">
                  <c:v>6947.3850000000002</c:v>
                </c:pt>
                <c:pt idx="717">
                  <c:v>6957.4009999999998</c:v>
                </c:pt>
                <c:pt idx="718">
                  <c:v>6967.4009999999998</c:v>
                </c:pt>
                <c:pt idx="719">
                  <c:v>6977.3969999999999</c:v>
                </c:pt>
                <c:pt idx="720">
                  <c:v>6987.3980000000001</c:v>
                </c:pt>
                <c:pt idx="721">
                  <c:v>6997.3969999999999</c:v>
                </c:pt>
                <c:pt idx="722">
                  <c:v>7007.3909999999996</c:v>
                </c:pt>
                <c:pt idx="723">
                  <c:v>7017.3940000000002</c:v>
                </c:pt>
                <c:pt idx="724">
                  <c:v>7027.3890000000001</c:v>
                </c:pt>
                <c:pt idx="725">
                  <c:v>7037.3990000000003</c:v>
                </c:pt>
                <c:pt idx="726">
                  <c:v>7047.3919999999998</c:v>
                </c:pt>
                <c:pt idx="727">
                  <c:v>7057.3980000000001</c:v>
                </c:pt>
                <c:pt idx="728">
                  <c:v>7067.3860000000004</c:v>
                </c:pt>
                <c:pt idx="729">
                  <c:v>7077.4</c:v>
                </c:pt>
                <c:pt idx="730">
                  <c:v>7087.4009999999998</c:v>
                </c:pt>
                <c:pt idx="731">
                  <c:v>7097.3980000000001</c:v>
                </c:pt>
                <c:pt idx="732">
                  <c:v>7107.3950000000004</c:v>
                </c:pt>
                <c:pt idx="733">
                  <c:v>7117.3919999999998</c:v>
                </c:pt>
                <c:pt idx="734">
                  <c:v>7127.3879999999999</c:v>
                </c:pt>
                <c:pt idx="735">
                  <c:v>7137.3879999999999</c:v>
                </c:pt>
                <c:pt idx="736">
                  <c:v>7147.402</c:v>
                </c:pt>
                <c:pt idx="737">
                  <c:v>7157.4</c:v>
                </c:pt>
                <c:pt idx="738">
                  <c:v>7167.3980000000001</c:v>
                </c:pt>
                <c:pt idx="739">
                  <c:v>7177.39</c:v>
                </c:pt>
                <c:pt idx="740">
                  <c:v>7187.3950000000004</c:v>
                </c:pt>
                <c:pt idx="741">
                  <c:v>7197.393</c:v>
                </c:pt>
                <c:pt idx="742">
                  <c:v>7207.3879999999999</c:v>
                </c:pt>
                <c:pt idx="743">
                  <c:v>7217.3950000000004</c:v>
                </c:pt>
                <c:pt idx="744">
                  <c:v>7227.4030000000002</c:v>
                </c:pt>
                <c:pt idx="745">
                  <c:v>7237.4040000000005</c:v>
                </c:pt>
                <c:pt idx="746">
                  <c:v>7247.39</c:v>
                </c:pt>
                <c:pt idx="747">
                  <c:v>7257.3890000000001</c:v>
                </c:pt>
                <c:pt idx="748">
                  <c:v>7267.3919999999998</c:v>
                </c:pt>
                <c:pt idx="749">
                  <c:v>7277.393</c:v>
                </c:pt>
                <c:pt idx="750">
                  <c:v>7287.393</c:v>
                </c:pt>
                <c:pt idx="751">
                  <c:v>7297.3890000000001</c:v>
                </c:pt>
                <c:pt idx="752">
                  <c:v>7307.393</c:v>
                </c:pt>
                <c:pt idx="753">
                  <c:v>7317.3909999999996</c:v>
                </c:pt>
                <c:pt idx="754">
                  <c:v>7327.3950000000004</c:v>
                </c:pt>
                <c:pt idx="755">
                  <c:v>7337.402</c:v>
                </c:pt>
                <c:pt idx="756">
                  <c:v>7347.4030000000002</c:v>
                </c:pt>
                <c:pt idx="757">
                  <c:v>7357.4</c:v>
                </c:pt>
                <c:pt idx="758">
                  <c:v>7367.3950000000004</c:v>
                </c:pt>
                <c:pt idx="759">
                  <c:v>7377.393</c:v>
                </c:pt>
                <c:pt idx="760">
                  <c:v>7387.4040000000005</c:v>
                </c:pt>
                <c:pt idx="761">
                  <c:v>7397.4049999999997</c:v>
                </c:pt>
                <c:pt idx="762">
                  <c:v>7407.4030000000002</c:v>
                </c:pt>
                <c:pt idx="763">
                  <c:v>7417.4009999999998</c:v>
                </c:pt>
                <c:pt idx="764">
                  <c:v>7427.4009999999998</c:v>
                </c:pt>
                <c:pt idx="765">
                  <c:v>7437.4040000000005</c:v>
                </c:pt>
                <c:pt idx="766">
                  <c:v>7447.3980000000001</c:v>
                </c:pt>
                <c:pt idx="767">
                  <c:v>7457.393</c:v>
                </c:pt>
                <c:pt idx="768">
                  <c:v>7467.3959999999997</c:v>
                </c:pt>
                <c:pt idx="769">
                  <c:v>7477.4049999999997</c:v>
                </c:pt>
                <c:pt idx="770">
                  <c:v>7487.3940000000002</c:v>
                </c:pt>
                <c:pt idx="771">
                  <c:v>7497.4009999999998</c:v>
                </c:pt>
                <c:pt idx="772">
                  <c:v>7507.3990000000003</c:v>
                </c:pt>
                <c:pt idx="773">
                  <c:v>7517.402</c:v>
                </c:pt>
                <c:pt idx="774">
                  <c:v>7527.3969999999999</c:v>
                </c:pt>
                <c:pt idx="775">
                  <c:v>7537.3969999999999</c:v>
                </c:pt>
                <c:pt idx="776">
                  <c:v>7547.3949999999995</c:v>
                </c:pt>
                <c:pt idx="777">
                  <c:v>7557.3959999999997</c:v>
                </c:pt>
                <c:pt idx="778">
                  <c:v>7567.3959999999997</c:v>
                </c:pt>
                <c:pt idx="779">
                  <c:v>7577.4039999999995</c:v>
                </c:pt>
                <c:pt idx="780">
                  <c:v>7587.4039999999995</c:v>
                </c:pt>
                <c:pt idx="781">
                  <c:v>7597.3949999999995</c:v>
                </c:pt>
                <c:pt idx="782">
                  <c:v>7607.3959999999997</c:v>
                </c:pt>
                <c:pt idx="783">
                  <c:v>7617.4000000000005</c:v>
                </c:pt>
                <c:pt idx="784">
                  <c:v>7627.3990000000003</c:v>
                </c:pt>
                <c:pt idx="785">
                  <c:v>7637.4010000000007</c:v>
                </c:pt>
                <c:pt idx="786">
                  <c:v>7647.4029999999993</c:v>
                </c:pt>
                <c:pt idx="787">
                  <c:v>7657.4059999999999</c:v>
                </c:pt>
                <c:pt idx="788">
                  <c:v>7667.3990000000003</c:v>
                </c:pt>
                <c:pt idx="789">
                  <c:v>7677.4080000000004</c:v>
                </c:pt>
                <c:pt idx="790">
                  <c:v>7687.4000000000005</c:v>
                </c:pt>
                <c:pt idx="791">
                  <c:v>7697.3930000000009</c:v>
                </c:pt>
                <c:pt idx="792">
                  <c:v>7707.4049999999997</c:v>
                </c:pt>
                <c:pt idx="793">
                  <c:v>7717.4000000000005</c:v>
                </c:pt>
                <c:pt idx="794">
                  <c:v>7727.3949999999995</c:v>
                </c:pt>
                <c:pt idx="795">
                  <c:v>7737.4070000000002</c:v>
                </c:pt>
                <c:pt idx="796">
                  <c:v>7747.3920000000007</c:v>
                </c:pt>
                <c:pt idx="797">
                  <c:v>7757.4039999999995</c:v>
                </c:pt>
                <c:pt idx="798">
                  <c:v>7767.4029999999993</c:v>
                </c:pt>
                <c:pt idx="799">
                  <c:v>7777.3969999999999</c:v>
                </c:pt>
                <c:pt idx="800">
                  <c:v>7787.3980000000001</c:v>
                </c:pt>
                <c:pt idx="801">
                  <c:v>7797.3939999999993</c:v>
                </c:pt>
                <c:pt idx="802">
                  <c:v>7807.4070000000002</c:v>
                </c:pt>
                <c:pt idx="803">
                  <c:v>7817.4070000000002</c:v>
                </c:pt>
                <c:pt idx="804">
                  <c:v>7827.3939999999993</c:v>
                </c:pt>
                <c:pt idx="805">
                  <c:v>7837.4049999999997</c:v>
                </c:pt>
                <c:pt idx="806">
                  <c:v>7847.4000000000005</c:v>
                </c:pt>
                <c:pt idx="807">
                  <c:v>7857.4039999999995</c:v>
                </c:pt>
                <c:pt idx="808">
                  <c:v>7867.3969999999999</c:v>
                </c:pt>
                <c:pt idx="809">
                  <c:v>7877.402000000001</c:v>
                </c:pt>
                <c:pt idx="810">
                  <c:v>7887.3969999999999</c:v>
                </c:pt>
                <c:pt idx="811">
                  <c:v>7897.3930000000009</c:v>
                </c:pt>
                <c:pt idx="812">
                  <c:v>7907.4039999999995</c:v>
                </c:pt>
                <c:pt idx="813">
                  <c:v>7917.4070000000002</c:v>
                </c:pt>
                <c:pt idx="814">
                  <c:v>7927.4049999999997</c:v>
                </c:pt>
                <c:pt idx="815">
                  <c:v>7937.3990000000003</c:v>
                </c:pt>
                <c:pt idx="816">
                  <c:v>7947.3980000000001</c:v>
                </c:pt>
                <c:pt idx="817">
                  <c:v>7957.4059999999999</c:v>
                </c:pt>
                <c:pt idx="818">
                  <c:v>7967.4039999999995</c:v>
                </c:pt>
                <c:pt idx="819">
                  <c:v>7977.4039999999995</c:v>
                </c:pt>
                <c:pt idx="820">
                  <c:v>7987.4049999999997</c:v>
                </c:pt>
                <c:pt idx="821">
                  <c:v>7997.3990000000003</c:v>
                </c:pt>
                <c:pt idx="822">
                  <c:v>8007.3980000000001</c:v>
                </c:pt>
                <c:pt idx="823">
                  <c:v>8017.3990000000003</c:v>
                </c:pt>
                <c:pt idx="824">
                  <c:v>8027.4070000000002</c:v>
                </c:pt>
                <c:pt idx="825">
                  <c:v>8037.402000000001</c:v>
                </c:pt>
                <c:pt idx="826">
                  <c:v>8047.3969999999999</c:v>
                </c:pt>
                <c:pt idx="827">
                  <c:v>8057.4059999999999</c:v>
                </c:pt>
                <c:pt idx="828">
                  <c:v>8067.402000000001</c:v>
                </c:pt>
                <c:pt idx="829">
                  <c:v>8077.4029999999993</c:v>
                </c:pt>
                <c:pt idx="830">
                  <c:v>8087.3980000000001</c:v>
                </c:pt>
                <c:pt idx="831">
                  <c:v>8097.3939999999993</c:v>
                </c:pt>
                <c:pt idx="832">
                  <c:v>8107.3949999999995</c:v>
                </c:pt>
                <c:pt idx="833">
                  <c:v>8117.3990000000003</c:v>
                </c:pt>
                <c:pt idx="834">
                  <c:v>8127.3939999999993</c:v>
                </c:pt>
                <c:pt idx="835">
                  <c:v>8137.3990000000003</c:v>
                </c:pt>
                <c:pt idx="836">
                  <c:v>8147.402000000001</c:v>
                </c:pt>
                <c:pt idx="837">
                  <c:v>8157.4039999999995</c:v>
                </c:pt>
                <c:pt idx="838">
                  <c:v>8167.4039999999995</c:v>
                </c:pt>
                <c:pt idx="839">
                  <c:v>8177.4010000000007</c:v>
                </c:pt>
                <c:pt idx="840">
                  <c:v>8187.3980000000001</c:v>
                </c:pt>
                <c:pt idx="841">
                  <c:v>8197.3970000000008</c:v>
                </c:pt>
                <c:pt idx="842">
                  <c:v>8207.4000000000015</c:v>
                </c:pt>
                <c:pt idx="843">
                  <c:v>8217.3990000000013</c:v>
                </c:pt>
                <c:pt idx="844">
                  <c:v>8227.3970000000008</c:v>
                </c:pt>
                <c:pt idx="845">
                  <c:v>8237.3950000000004</c:v>
                </c:pt>
                <c:pt idx="846">
                  <c:v>8247.4089999999997</c:v>
                </c:pt>
                <c:pt idx="847">
                  <c:v>8257.4020000000019</c:v>
                </c:pt>
                <c:pt idx="848">
                  <c:v>8267.4089999999997</c:v>
                </c:pt>
                <c:pt idx="849">
                  <c:v>8277.3960000000006</c:v>
                </c:pt>
                <c:pt idx="850">
                  <c:v>8287.4089999999997</c:v>
                </c:pt>
                <c:pt idx="851">
                  <c:v>8297.4069999999992</c:v>
                </c:pt>
                <c:pt idx="852">
                  <c:v>8307.3950000000004</c:v>
                </c:pt>
                <c:pt idx="853">
                  <c:v>8317.4029999999984</c:v>
                </c:pt>
                <c:pt idx="854">
                  <c:v>8327.405999999999</c:v>
                </c:pt>
                <c:pt idx="855">
                  <c:v>8337.405999999999</c:v>
                </c:pt>
                <c:pt idx="856">
                  <c:v>8347.4069999999992</c:v>
                </c:pt>
                <c:pt idx="857">
                  <c:v>8357.3960000000006</c:v>
                </c:pt>
                <c:pt idx="858">
                  <c:v>8367.3950000000004</c:v>
                </c:pt>
                <c:pt idx="859">
                  <c:v>8377.4089999999997</c:v>
                </c:pt>
                <c:pt idx="860">
                  <c:v>8387.3970000000008</c:v>
                </c:pt>
                <c:pt idx="861">
                  <c:v>8397.4089999999997</c:v>
                </c:pt>
                <c:pt idx="862">
                  <c:v>8407.4089999999997</c:v>
                </c:pt>
                <c:pt idx="863">
                  <c:v>8417.4000000000015</c:v>
                </c:pt>
                <c:pt idx="864">
                  <c:v>8427.4000000000015</c:v>
                </c:pt>
                <c:pt idx="865">
                  <c:v>8437.4049999999988</c:v>
                </c:pt>
                <c:pt idx="866">
                  <c:v>8447.4079999999994</c:v>
                </c:pt>
                <c:pt idx="867">
                  <c:v>8457.3970000000008</c:v>
                </c:pt>
                <c:pt idx="868">
                  <c:v>8467.4049999999988</c:v>
                </c:pt>
                <c:pt idx="869">
                  <c:v>8477.4039999999986</c:v>
                </c:pt>
                <c:pt idx="870">
                  <c:v>8487.4049999999988</c:v>
                </c:pt>
                <c:pt idx="871">
                  <c:v>8497.4020000000019</c:v>
                </c:pt>
                <c:pt idx="872">
                  <c:v>8507.4000000000015</c:v>
                </c:pt>
                <c:pt idx="873">
                  <c:v>8517.3990000000013</c:v>
                </c:pt>
                <c:pt idx="874">
                  <c:v>8527.4079999999994</c:v>
                </c:pt>
                <c:pt idx="875">
                  <c:v>8537.4069999999992</c:v>
                </c:pt>
                <c:pt idx="876">
                  <c:v>8547.405999999999</c:v>
                </c:pt>
                <c:pt idx="877">
                  <c:v>8557.3990000000013</c:v>
                </c:pt>
                <c:pt idx="878">
                  <c:v>8567.3970000000008</c:v>
                </c:pt>
                <c:pt idx="879">
                  <c:v>8577.405999999999</c:v>
                </c:pt>
                <c:pt idx="880">
                  <c:v>8587.4000000000015</c:v>
                </c:pt>
                <c:pt idx="881">
                  <c:v>8597.405999999999</c:v>
                </c:pt>
                <c:pt idx="882">
                  <c:v>8607.398000000001</c:v>
                </c:pt>
                <c:pt idx="883">
                  <c:v>8617.3960000000006</c:v>
                </c:pt>
                <c:pt idx="884">
                  <c:v>8627.3960000000006</c:v>
                </c:pt>
                <c:pt idx="885">
                  <c:v>8637.3970000000008</c:v>
                </c:pt>
                <c:pt idx="886">
                  <c:v>8647.3950000000004</c:v>
                </c:pt>
                <c:pt idx="887">
                  <c:v>8657.4079999999994</c:v>
                </c:pt>
                <c:pt idx="888">
                  <c:v>8667.405999999999</c:v>
                </c:pt>
                <c:pt idx="889">
                  <c:v>8677.41</c:v>
                </c:pt>
                <c:pt idx="890">
                  <c:v>8687.3990000000013</c:v>
                </c:pt>
                <c:pt idx="891">
                  <c:v>8697.4079999999994</c:v>
                </c:pt>
                <c:pt idx="892">
                  <c:v>8707.4079999999994</c:v>
                </c:pt>
                <c:pt idx="893">
                  <c:v>8717.405999999999</c:v>
                </c:pt>
                <c:pt idx="894">
                  <c:v>8727.4020000000019</c:v>
                </c:pt>
                <c:pt idx="895">
                  <c:v>8737.3970000000008</c:v>
                </c:pt>
                <c:pt idx="896">
                  <c:v>8747.398000000001</c:v>
                </c:pt>
                <c:pt idx="897">
                  <c:v>8757.3960000000006</c:v>
                </c:pt>
                <c:pt idx="898">
                  <c:v>8767.3970000000008</c:v>
                </c:pt>
                <c:pt idx="899">
                  <c:v>8777.4029999999984</c:v>
                </c:pt>
                <c:pt idx="900">
                  <c:v>8787.4010000000017</c:v>
                </c:pt>
                <c:pt idx="901">
                  <c:v>8797.4089999999997</c:v>
                </c:pt>
                <c:pt idx="902">
                  <c:v>8807.4029999999984</c:v>
                </c:pt>
                <c:pt idx="903">
                  <c:v>8817.3990000000013</c:v>
                </c:pt>
                <c:pt idx="904">
                  <c:v>8827.41</c:v>
                </c:pt>
                <c:pt idx="905">
                  <c:v>8837.4120000000003</c:v>
                </c:pt>
                <c:pt idx="906">
                  <c:v>8847.41</c:v>
                </c:pt>
                <c:pt idx="907">
                  <c:v>8857.4020000000019</c:v>
                </c:pt>
                <c:pt idx="908">
                  <c:v>8867.4020000000019</c:v>
                </c:pt>
                <c:pt idx="909">
                  <c:v>8877.4000000000015</c:v>
                </c:pt>
                <c:pt idx="910">
                  <c:v>8887.4120000000003</c:v>
                </c:pt>
                <c:pt idx="911">
                  <c:v>8897.4110000000001</c:v>
                </c:pt>
                <c:pt idx="912">
                  <c:v>8907.4039999999986</c:v>
                </c:pt>
                <c:pt idx="913">
                  <c:v>8917.4010000000017</c:v>
                </c:pt>
                <c:pt idx="914">
                  <c:v>8927.4039999999986</c:v>
                </c:pt>
                <c:pt idx="915">
                  <c:v>8937.4130000000005</c:v>
                </c:pt>
                <c:pt idx="916">
                  <c:v>8947.4079999999994</c:v>
                </c:pt>
                <c:pt idx="917">
                  <c:v>8957.4079999999994</c:v>
                </c:pt>
                <c:pt idx="918">
                  <c:v>8967.4120000000003</c:v>
                </c:pt>
                <c:pt idx="919">
                  <c:v>8977.4049999999988</c:v>
                </c:pt>
                <c:pt idx="920">
                  <c:v>8987.4049999999988</c:v>
                </c:pt>
                <c:pt idx="921">
                  <c:v>8997.4029999999984</c:v>
                </c:pt>
                <c:pt idx="922">
                  <c:v>9007.4020000000019</c:v>
                </c:pt>
                <c:pt idx="923">
                  <c:v>9017.4000000000015</c:v>
                </c:pt>
                <c:pt idx="924">
                  <c:v>9027.4020000000019</c:v>
                </c:pt>
                <c:pt idx="925">
                  <c:v>9037.3990000000013</c:v>
                </c:pt>
                <c:pt idx="926">
                  <c:v>9047.4089999999997</c:v>
                </c:pt>
                <c:pt idx="927">
                  <c:v>9057.4029999999984</c:v>
                </c:pt>
                <c:pt idx="928">
                  <c:v>9067.4079999999994</c:v>
                </c:pt>
                <c:pt idx="929">
                  <c:v>9077.4089999999997</c:v>
                </c:pt>
                <c:pt idx="930">
                  <c:v>9087.4069999999992</c:v>
                </c:pt>
                <c:pt idx="931">
                  <c:v>9097.405999999999</c:v>
                </c:pt>
                <c:pt idx="932">
                  <c:v>9107.4089999999997</c:v>
                </c:pt>
                <c:pt idx="933">
                  <c:v>9117.3990000000013</c:v>
                </c:pt>
                <c:pt idx="934">
                  <c:v>9127.3990000000013</c:v>
                </c:pt>
                <c:pt idx="935">
                  <c:v>9137.4020000000019</c:v>
                </c:pt>
                <c:pt idx="936">
                  <c:v>9147.4029999999984</c:v>
                </c:pt>
                <c:pt idx="937">
                  <c:v>9157.41</c:v>
                </c:pt>
                <c:pt idx="938">
                  <c:v>9167.405999999999</c:v>
                </c:pt>
                <c:pt idx="939">
                  <c:v>9177.4120000000003</c:v>
                </c:pt>
                <c:pt idx="940">
                  <c:v>9187.4049999999988</c:v>
                </c:pt>
                <c:pt idx="941">
                  <c:v>9197.4089999999997</c:v>
                </c:pt>
                <c:pt idx="942">
                  <c:v>9207.4029999999984</c:v>
                </c:pt>
                <c:pt idx="943">
                  <c:v>9217.4120000000003</c:v>
                </c:pt>
                <c:pt idx="944">
                  <c:v>9227.4069999999992</c:v>
                </c:pt>
                <c:pt idx="945">
                  <c:v>9237.405999999999</c:v>
                </c:pt>
                <c:pt idx="946">
                  <c:v>9247.4140000000007</c:v>
                </c:pt>
                <c:pt idx="947">
                  <c:v>9257.41</c:v>
                </c:pt>
                <c:pt idx="948">
                  <c:v>9267.405999999999</c:v>
                </c:pt>
                <c:pt idx="949">
                  <c:v>9277.4069999999992</c:v>
                </c:pt>
                <c:pt idx="950">
                  <c:v>9287.4069999999992</c:v>
                </c:pt>
                <c:pt idx="951">
                  <c:v>9297.4079999999994</c:v>
                </c:pt>
                <c:pt idx="952">
                  <c:v>9307.41</c:v>
                </c:pt>
                <c:pt idx="953">
                  <c:v>9317.4069999999992</c:v>
                </c:pt>
                <c:pt idx="954">
                  <c:v>9327.4089999999997</c:v>
                </c:pt>
                <c:pt idx="955">
                  <c:v>9337.4140000000007</c:v>
                </c:pt>
                <c:pt idx="956">
                  <c:v>9347.4140000000007</c:v>
                </c:pt>
                <c:pt idx="957">
                  <c:v>9357.4039999999986</c:v>
                </c:pt>
                <c:pt idx="958">
                  <c:v>9367.4140000000007</c:v>
                </c:pt>
                <c:pt idx="959">
                  <c:v>9377.4039999999986</c:v>
                </c:pt>
                <c:pt idx="960">
                  <c:v>9387.4039999999986</c:v>
                </c:pt>
                <c:pt idx="961">
                  <c:v>9397.4140000000007</c:v>
                </c:pt>
                <c:pt idx="962">
                  <c:v>9407.4039999999986</c:v>
                </c:pt>
                <c:pt idx="963">
                  <c:v>9417.4039999999986</c:v>
                </c:pt>
                <c:pt idx="964">
                  <c:v>9427.4140000000007</c:v>
                </c:pt>
                <c:pt idx="965">
                  <c:v>9437.4140000000007</c:v>
                </c:pt>
                <c:pt idx="966">
                  <c:v>9447.4140000000007</c:v>
                </c:pt>
                <c:pt idx="967">
                  <c:v>9457.4140000000007</c:v>
                </c:pt>
                <c:pt idx="968">
                  <c:v>9467.4039999999986</c:v>
                </c:pt>
                <c:pt idx="969">
                  <c:v>9477.4039999999986</c:v>
                </c:pt>
                <c:pt idx="970">
                  <c:v>9487.4039999999986</c:v>
                </c:pt>
                <c:pt idx="971">
                  <c:v>9497.4039999999986</c:v>
                </c:pt>
                <c:pt idx="972">
                  <c:v>9507.4140000000007</c:v>
                </c:pt>
                <c:pt idx="973">
                  <c:v>9517.4039999999986</c:v>
                </c:pt>
                <c:pt idx="974">
                  <c:v>9527.4140000000007</c:v>
                </c:pt>
                <c:pt idx="975">
                  <c:v>9537.4039999999986</c:v>
                </c:pt>
                <c:pt idx="976">
                  <c:v>9547.4039999999986</c:v>
                </c:pt>
                <c:pt idx="977">
                  <c:v>9557.4039999999986</c:v>
                </c:pt>
                <c:pt idx="978">
                  <c:v>9567.4039999999986</c:v>
                </c:pt>
                <c:pt idx="979">
                  <c:v>9577.4140000000007</c:v>
                </c:pt>
                <c:pt idx="980">
                  <c:v>9587.4039999999986</c:v>
                </c:pt>
                <c:pt idx="981">
                  <c:v>9597.4039999999986</c:v>
                </c:pt>
                <c:pt idx="982">
                  <c:v>9607.4039999999986</c:v>
                </c:pt>
                <c:pt idx="983">
                  <c:v>9617.4140000000007</c:v>
                </c:pt>
                <c:pt idx="984">
                  <c:v>9627.4039999999986</c:v>
                </c:pt>
                <c:pt idx="985">
                  <c:v>9637.4140000000007</c:v>
                </c:pt>
                <c:pt idx="986">
                  <c:v>9647.4140000000007</c:v>
                </c:pt>
                <c:pt idx="987">
                  <c:v>9657.4140000000007</c:v>
                </c:pt>
                <c:pt idx="988">
                  <c:v>9667.4039999999986</c:v>
                </c:pt>
                <c:pt idx="989">
                  <c:v>9677.4140000000007</c:v>
                </c:pt>
                <c:pt idx="990">
                  <c:v>9687.4039999999986</c:v>
                </c:pt>
                <c:pt idx="991">
                  <c:v>9697.4140000000007</c:v>
                </c:pt>
                <c:pt idx="992">
                  <c:v>9707.4039999999986</c:v>
                </c:pt>
                <c:pt idx="993">
                  <c:v>9717.4039999999986</c:v>
                </c:pt>
                <c:pt idx="994">
                  <c:v>9727.4039999999986</c:v>
                </c:pt>
                <c:pt idx="995">
                  <c:v>9737.4039999999986</c:v>
                </c:pt>
                <c:pt idx="996">
                  <c:v>9747.4140000000007</c:v>
                </c:pt>
                <c:pt idx="997">
                  <c:v>9757.4140000000007</c:v>
                </c:pt>
                <c:pt idx="998">
                  <c:v>9767.4140000000007</c:v>
                </c:pt>
                <c:pt idx="999">
                  <c:v>9777.4039999999986</c:v>
                </c:pt>
                <c:pt idx="1000">
                  <c:v>9787.4039999999986</c:v>
                </c:pt>
                <c:pt idx="1001">
                  <c:v>9797.4039999999986</c:v>
                </c:pt>
                <c:pt idx="1002">
                  <c:v>9807.4039999999986</c:v>
                </c:pt>
                <c:pt idx="1003">
                  <c:v>9817.4039999999986</c:v>
                </c:pt>
                <c:pt idx="1004">
                  <c:v>9827.4140000000007</c:v>
                </c:pt>
                <c:pt idx="1005">
                  <c:v>9837.4140000000007</c:v>
                </c:pt>
                <c:pt idx="1006">
                  <c:v>9847.4039999999986</c:v>
                </c:pt>
                <c:pt idx="1007">
                  <c:v>9857.4039999999986</c:v>
                </c:pt>
                <c:pt idx="1008">
                  <c:v>9867.4039999999986</c:v>
                </c:pt>
                <c:pt idx="1009">
                  <c:v>9877.4140000000007</c:v>
                </c:pt>
                <c:pt idx="1010">
                  <c:v>9887.4039999999986</c:v>
                </c:pt>
                <c:pt idx="1011">
                  <c:v>9897.4140000000007</c:v>
                </c:pt>
                <c:pt idx="1012">
                  <c:v>9907.4140000000007</c:v>
                </c:pt>
                <c:pt idx="1013">
                  <c:v>9917.4039999999986</c:v>
                </c:pt>
                <c:pt idx="1014">
                  <c:v>9927.4039999999986</c:v>
                </c:pt>
                <c:pt idx="1015">
                  <c:v>9937.4039999999986</c:v>
                </c:pt>
                <c:pt idx="1016">
                  <c:v>9947.4140000000007</c:v>
                </c:pt>
                <c:pt idx="1017">
                  <c:v>9957.4039999999986</c:v>
                </c:pt>
                <c:pt idx="1018">
                  <c:v>9967.4140000000007</c:v>
                </c:pt>
                <c:pt idx="1019">
                  <c:v>9977.4140000000007</c:v>
                </c:pt>
                <c:pt idx="1020">
                  <c:v>9987.4039999999986</c:v>
                </c:pt>
                <c:pt idx="1021">
                  <c:v>9997.4039999999986</c:v>
                </c:pt>
                <c:pt idx="1022">
                  <c:v>10007.414000000001</c:v>
                </c:pt>
                <c:pt idx="1023">
                  <c:v>10017.414000000001</c:v>
                </c:pt>
                <c:pt idx="1024">
                  <c:v>10027.414000000001</c:v>
                </c:pt>
                <c:pt idx="1025">
                  <c:v>10037.414000000001</c:v>
                </c:pt>
                <c:pt idx="1026">
                  <c:v>10047.414000000001</c:v>
                </c:pt>
                <c:pt idx="1027">
                  <c:v>10057.414000000001</c:v>
                </c:pt>
                <c:pt idx="1028">
                  <c:v>10067.414000000001</c:v>
                </c:pt>
                <c:pt idx="1029">
                  <c:v>10077.414000000001</c:v>
                </c:pt>
                <c:pt idx="1030">
                  <c:v>10087.414000000001</c:v>
                </c:pt>
                <c:pt idx="1031">
                  <c:v>10097.414000000001</c:v>
                </c:pt>
                <c:pt idx="1032">
                  <c:v>10107.403999999999</c:v>
                </c:pt>
                <c:pt idx="1033">
                  <c:v>10117.414000000001</c:v>
                </c:pt>
                <c:pt idx="1034">
                  <c:v>10127.414000000001</c:v>
                </c:pt>
                <c:pt idx="1035">
                  <c:v>10137.414000000001</c:v>
                </c:pt>
                <c:pt idx="1036">
                  <c:v>10147.403999999999</c:v>
                </c:pt>
                <c:pt idx="1037">
                  <c:v>10157.414000000001</c:v>
                </c:pt>
                <c:pt idx="1038">
                  <c:v>10167.414000000001</c:v>
                </c:pt>
                <c:pt idx="1039">
                  <c:v>10177.414000000001</c:v>
                </c:pt>
                <c:pt idx="1040">
                  <c:v>10187.414000000001</c:v>
                </c:pt>
                <c:pt idx="1041">
                  <c:v>10197.414000000001</c:v>
                </c:pt>
                <c:pt idx="1042">
                  <c:v>10207.403999999999</c:v>
                </c:pt>
                <c:pt idx="1043">
                  <c:v>10217.414000000001</c:v>
                </c:pt>
                <c:pt idx="1044">
                  <c:v>10227.403999999999</c:v>
                </c:pt>
                <c:pt idx="1045">
                  <c:v>10237.403999999999</c:v>
                </c:pt>
                <c:pt idx="1046">
                  <c:v>10247.403999999999</c:v>
                </c:pt>
                <c:pt idx="1047">
                  <c:v>10257.414000000001</c:v>
                </c:pt>
                <c:pt idx="1048">
                  <c:v>10267.414000000001</c:v>
                </c:pt>
                <c:pt idx="1049">
                  <c:v>10277.403999999999</c:v>
                </c:pt>
                <c:pt idx="1050">
                  <c:v>10287.414000000001</c:v>
                </c:pt>
                <c:pt idx="1051">
                  <c:v>10297.414000000001</c:v>
                </c:pt>
                <c:pt idx="1052">
                  <c:v>10307.403999999999</c:v>
                </c:pt>
                <c:pt idx="1053">
                  <c:v>10317.414000000001</c:v>
                </c:pt>
                <c:pt idx="1054">
                  <c:v>10327.414000000001</c:v>
                </c:pt>
                <c:pt idx="1055">
                  <c:v>10337.414000000001</c:v>
                </c:pt>
                <c:pt idx="1056">
                  <c:v>10347.414000000001</c:v>
                </c:pt>
                <c:pt idx="1057">
                  <c:v>10357.414000000001</c:v>
                </c:pt>
                <c:pt idx="1058">
                  <c:v>10367.414000000001</c:v>
                </c:pt>
                <c:pt idx="1059">
                  <c:v>10377.414000000001</c:v>
                </c:pt>
                <c:pt idx="1060">
                  <c:v>10387.414000000001</c:v>
                </c:pt>
                <c:pt idx="1061">
                  <c:v>10397.414000000001</c:v>
                </c:pt>
                <c:pt idx="1062">
                  <c:v>10407.414000000001</c:v>
                </c:pt>
                <c:pt idx="1063">
                  <c:v>10417.414000000001</c:v>
                </c:pt>
                <c:pt idx="1064">
                  <c:v>10427.403999999999</c:v>
                </c:pt>
                <c:pt idx="1065">
                  <c:v>10437.414000000001</c:v>
                </c:pt>
                <c:pt idx="1066">
                  <c:v>10447.414000000001</c:v>
                </c:pt>
                <c:pt idx="1067">
                  <c:v>10457.414000000001</c:v>
                </c:pt>
                <c:pt idx="1068">
                  <c:v>10467.414000000001</c:v>
                </c:pt>
                <c:pt idx="1069">
                  <c:v>10477.423999999999</c:v>
                </c:pt>
                <c:pt idx="1070">
                  <c:v>10487.403999999999</c:v>
                </c:pt>
                <c:pt idx="1071">
                  <c:v>10497.403999999999</c:v>
                </c:pt>
                <c:pt idx="1072">
                  <c:v>10507.423999999999</c:v>
                </c:pt>
                <c:pt idx="1073">
                  <c:v>10517.423999999999</c:v>
                </c:pt>
                <c:pt idx="1074">
                  <c:v>10527.414000000001</c:v>
                </c:pt>
                <c:pt idx="1075">
                  <c:v>10537.423999999999</c:v>
                </c:pt>
                <c:pt idx="1076">
                  <c:v>10547.423999999999</c:v>
                </c:pt>
                <c:pt idx="1077">
                  <c:v>10557.423999999999</c:v>
                </c:pt>
                <c:pt idx="1078">
                  <c:v>10567.414000000001</c:v>
                </c:pt>
                <c:pt idx="1079">
                  <c:v>10577.414000000001</c:v>
                </c:pt>
                <c:pt idx="1080">
                  <c:v>10587.423999999999</c:v>
                </c:pt>
                <c:pt idx="1081">
                  <c:v>10597.414000000001</c:v>
                </c:pt>
                <c:pt idx="1082">
                  <c:v>10607.423999999999</c:v>
                </c:pt>
                <c:pt idx="1083">
                  <c:v>10617.403999999999</c:v>
                </c:pt>
                <c:pt idx="1084">
                  <c:v>10627.414000000001</c:v>
                </c:pt>
                <c:pt idx="1085">
                  <c:v>10637.403999999999</c:v>
                </c:pt>
                <c:pt idx="1086">
                  <c:v>10647.414000000001</c:v>
                </c:pt>
                <c:pt idx="1087">
                  <c:v>10657.423999999999</c:v>
                </c:pt>
                <c:pt idx="1088">
                  <c:v>10667.414000000001</c:v>
                </c:pt>
                <c:pt idx="1089">
                  <c:v>10677.414000000001</c:v>
                </c:pt>
                <c:pt idx="1090">
                  <c:v>10687.423999999999</c:v>
                </c:pt>
                <c:pt idx="1091">
                  <c:v>10697.414000000001</c:v>
                </c:pt>
                <c:pt idx="1092">
                  <c:v>10707.423999999999</c:v>
                </c:pt>
                <c:pt idx="1093">
                  <c:v>10717.414000000001</c:v>
                </c:pt>
                <c:pt idx="1094">
                  <c:v>10727.414000000001</c:v>
                </c:pt>
                <c:pt idx="1095">
                  <c:v>10737.423999999999</c:v>
                </c:pt>
                <c:pt idx="1096">
                  <c:v>10747.414000000001</c:v>
                </c:pt>
                <c:pt idx="1097">
                  <c:v>10757.423999999999</c:v>
                </c:pt>
                <c:pt idx="1098">
                  <c:v>10767.414000000001</c:v>
                </c:pt>
                <c:pt idx="1099">
                  <c:v>10777.414000000001</c:v>
                </c:pt>
                <c:pt idx="1100">
                  <c:v>10787.414000000001</c:v>
                </c:pt>
                <c:pt idx="1101">
                  <c:v>10797.414000000001</c:v>
                </c:pt>
                <c:pt idx="1102">
                  <c:v>10807.414000000001</c:v>
                </c:pt>
                <c:pt idx="1103">
                  <c:v>10817.423999999999</c:v>
                </c:pt>
                <c:pt idx="1104">
                  <c:v>10827.414000000001</c:v>
                </c:pt>
                <c:pt idx="1105">
                  <c:v>10837.414000000001</c:v>
                </c:pt>
                <c:pt idx="1106">
                  <c:v>10847.414000000001</c:v>
                </c:pt>
                <c:pt idx="1107">
                  <c:v>10857.414000000001</c:v>
                </c:pt>
                <c:pt idx="1108">
                  <c:v>10867.414000000001</c:v>
                </c:pt>
                <c:pt idx="1109">
                  <c:v>10877.414000000001</c:v>
                </c:pt>
                <c:pt idx="1110">
                  <c:v>10887.414000000001</c:v>
                </c:pt>
                <c:pt idx="1111">
                  <c:v>10897.414000000001</c:v>
                </c:pt>
                <c:pt idx="1112">
                  <c:v>10907.414000000001</c:v>
                </c:pt>
                <c:pt idx="1113">
                  <c:v>10917.414000000001</c:v>
                </c:pt>
                <c:pt idx="1114">
                  <c:v>10927.414000000001</c:v>
                </c:pt>
                <c:pt idx="1115">
                  <c:v>10937.414000000001</c:v>
                </c:pt>
                <c:pt idx="1116">
                  <c:v>10947.423999999999</c:v>
                </c:pt>
                <c:pt idx="1117">
                  <c:v>10957.423999999999</c:v>
                </c:pt>
                <c:pt idx="1118">
                  <c:v>10967.414000000001</c:v>
                </c:pt>
                <c:pt idx="1119">
                  <c:v>10977.414000000001</c:v>
                </c:pt>
                <c:pt idx="1120">
                  <c:v>10987.414000000001</c:v>
                </c:pt>
                <c:pt idx="1121">
                  <c:v>10997.423999999999</c:v>
                </c:pt>
                <c:pt idx="1122">
                  <c:v>11007.423999999999</c:v>
                </c:pt>
                <c:pt idx="1123">
                  <c:v>11017.414000000001</c:v>
                </c:pt>
                <c:pt idx="1124">
                  <c:v>11027.414000000001</c:v>
                </c:pt>
                <c:pt idx="1125">
                  <c:v>11037.423999999999</c:v>
                </c:pt>
                <c:pt idx="1126">
                  <c:v>11047.414000000001</c:v>
                </c:pt>
                <c:pt idx="1127">
                  <c:v>11057.423999999999</c:v>
                </c:pt>
                <c:pt idx="1128">
                  <c:v>11067.423999999999</c:v>
                </c:pt>
                <c:pt idx="1129">
                  <c:v>11077.414000000001</c:v>
                </c:pt>
                <c:pt idx="1130">
                  <c:v>11087.414000000001</c:v>
                </c:pt>
                <c:pt idx="1131">
                  <c:v>11097.414000000001</c:v>
                </c:pt>
                <c:pt idx="1132">
                  <c:v>11107.414000000001</c:v>
                </c:pt>
                <c:pt idx="1133">
                  <c:v>11117.414000000001</c:v>
                </c:pt>
                <c:pt idx="1134">
                  <c:v>11127.414000000001</c:v>
                </c:pt>
                <c:pt idx="1135">
                  <c:v>11137.423999999999</c:v>
                </c:pt>
                <c:pt idx="1136">
                  <c:v>11147.423999999999</c:v>
                </c:pt>
                <c:pt idx="1137">
                  <c:v>11157.414000000001</c:v>
                </c:pt>
                <c:pt idx="1138">
                  <c:v>11167.423999999999</c:v>
                </c:pt>
                <c:pt idx="1139">
                  <c:v>11177.423999999999</c:v>
                </c:pt>
                <c:pt idx="1140">
                  <c:v>11187.423999999999</c:v>
                </c:pt>
                <c:pt idx="1141">
                  <c:v>11197.423999999999</c:v>
                </c:pt>
                <c:pt idx="1142">
                  <c:v>11207.423999999999</c:v>
                </c:pt>
                <c:pt idx="1143">
                  <c:v>11217.423999999999</c:v>
                </c:pt>
                <c:pt idx="1144">
                  <c:v>11227.423999999999</c:v>
                </c:pt>
                <c:pt idx="1145">
                  <c:v>11237.423999999999</c:v>
                </c:pt>
                <c:pt idx="1146">
                  <c:v>11247.423999999999</c:v>
                </c:pt>
                <c:pt idx="1147">
                  <c:v>11257.414000000001</c:v>
                </c:pt>
                <c:pt idx="1148">
                  <c:v>11267.414000000001</c:v>
                </c:pt>
                <c:pt idx="1149">
                  <c:v>11277.414000000001</c:v>
                </c:pt>
                <c:pt idx="1150">
                  <c:v>11287.423999999999</c:v>
                </c:pt>
                <c:pt idx="1151">
                  <c:v>11297.423999999999</c:v>
                </c:pt>
                <c:pt idx="1152">
                  <c:v>11307.414000000001</c:v>
                </c:pt>
                <c:pt idx="1153">
                  <c:v>11317.414000000001</c:v>
                </c:pt>
                <c:pt idx="1154">
                  <c:v>11327.423999999999</c:v>
                </c:pt>
                <c:pt idx="1155">
                  <c:v>11337.423999999999</c:v>
                </c:pt>
                <c:pt idx="1156">
                  <c:v>11347.423999999999</c:v>
                </c:pt>
                <c:pt idx="1157">
                  <c:v>11357.423999999999</c:v>
                </c:pt>
                <c:pt idx="1158">
                  <c:v>11367.423999999999</c:v>
                </c:pt>
                <c:pt idx="1159">
                  <c:v>11377.423999999999</c:v>
                </c:pt>
                <c:pt idx="1160">
                  <c:v>11387.423999999999</c:v>
                </c:pt>
                <c:pt idx="1161">
                  <c:v>11397.423999999999</c:v>
                </c:pt>
                <c:pt idx="1162">
                  <c:v>11407.414000000001</c:v>
                </c:pt>
                <c:pt idx="1163">
                  <c:v>11417.423999999999</c:v>
                </c:pt>
                <c:pt idx="1164">
                  <c:v>11427.423999999999</c:v>
                </c:pt>
                <c:pt idx="1165">
                  <c:v>11437.414000000001</c:v>
                </c:pt>
                <c:pt idx="1166">
                  <c:v>11447.414000000001</c:v>
                </c:pt>
                <c:pt idx="1167">
                  <c:v>11457.423999999999</c:v>
                </c:pt>
                <c:pt idx="1168">
                  <c:v>11467.423999999999</c:v>
                </c:pt>
                <c:pt idx="1169">
                  <c:v>11477.414000000001</c:v>
                </c:pt>
                <c:pt idx="1170">
                  <c:v>11487.414000000001</c:v>
                </c:pt>
                <c:pt idx="1171">
                  <c:v>11497.414000000001</c:v>
                </c:pt>
                <c:pt idx="1172">
                  <c:v>11507.414000000001</c:v>
                </c:pt>
                <c:pt idx="1173">
                  <c:v>11517.423999999999</c:v>
                </c:pt>
                <c:pt idx="1174">
                  <c:v>11527.414000000001</c:v>
                </c:pt>
                <c:pt idx="1175">
                  <c:v>11537.423999999999</c:v>
                </c:pt>
                <c:pt idx="1176">
                  <c:v>11547.414000000001</c:v>
                </c:pt>
                <c:pt idx="1177">
                  <c:v>11557.423999999999</c:v>
                </c:pt>
                <c:pt idx="1178">
                  <c:v>11567.423999999999</c:v>
                </c:pt>
                <c:pt idx="1179">
                  <c:v>11577.414000000001</c:v>
                </c:pt>
                <c:pt idx="1180">
                  <c:v>11587.423999999999</c:v>
                </c:pt>
                <c:pt idx="1181">
                  <c:v>11597.414000000001</c:v>
                </c:pt>
                <c:pt idx="1182">
                  <c:v>11607.414000000001</c:v>
                </c:pt>
                <c:pt idx="1183">
                  <c:v>11617.423999999999</c:v>
                </c:pt>
                <c:pt idx="1184">
                  <c:v>11627.423999999999</c:v>
                </c:pt>
                <c:pt idx="1185">
                  <c:v>11637.423999999999</c:v>
                </c:pt>
                <c:pt idx="1186">
                  <c:v>11647.423999999999</c:v>
                </c:pt>
                <c:pt idx="1187">
                  <c:v>11657.414000000001</c:v>
                </c:pt>
                <c:pt idx="1188">
                  <c:v>11667.414000000001</c:v>
                </c:pt>
                <c:pt idx="1189">
                  <c:v>11677.414000000001</c:v>
                </c:pt>
                <c:pt idx="1190">
                  <c:v>11687.414000000001</c:v>
                </c:pt>
                <c:pt idx="1191">
                  <c:v>11697.414000000001</c:v>
                </c:pt>
                <c:pt idx="1192">
                  <c:v>11707.423999999999</c:v>
                </c:pt>
                <c:pt idx="1193">
                  <c:v>11717.414000000001</c:v>
                </c:pt>
                <c:pt idx="1194">
                  <c:v>11727.414000000001</c:v>
                </c:pt>
                <c:pt idx="1195">
                  <c:v>11737.423999999999</c:v>
                </c:pt>
                <c:pt idx="1196">
                  <c:v>11747.423999999999</c:v>
                </c:pt>
                <c:pt idx="1197">
                  <c:v>11757.414000000001</c:v>
                </c:pt>
                <c:pt idx="1198">
                  <c:v>11767.414000000001</c:v>
                </c:pt>
                <c:pt idx="1199">
                  <c:v>11777.414000000001</c:v>
                </c:pt>
                <c:pt idx="1200">
                  <c:v>11787.423999999999</c:v>
                </c:pt>
                <c:pt idx="1201">
                  <c:v>11797.423999999999</c:v>
                </c:pt>
                <c:pt idx="1202">
                  <c:v>11807.414000000001</c:v>
                </c:pt>
                <c:pt idx="1203">
                  <c:v>11817.414000000001</c:v>
                </c:pt>
                <c:pt idx="1204">
                  <c:v>11827.423999999999</c:v>
                </c:pt>
                <c:pt idx="1205">
                  <c:v>11837.414000000001</c:v>
                </c:pt>
                <c:pt idx="1206">
                  <c:v>11847.414000000001</c:v>
                </c:pt>
                <c:pt idx="1207">
                  <c:v>11857.423999999999</c:v>
                </c:pt>
                <c:pt idx="1208">
                  <c:v>11867.414000000001</c:v>
                </c:pt>
                <c:pt idx="1209">
                  <c:v>11877.414000000001</c:v>
                </c:pt>
                <c:pt idx="1210">
                  <c:v>11887.414000000001</c:v>
                </c:pt>
                <c:pt idx="1211">
                  <c:v>11897.423999999999</c:v>
                </c:pt>
                <c:pt idx="1212">
                  <c:v>11907.423999999999</c:v>
                </c:pt>
                <c:pt idx="1213">
                  <c:v>11917.423999999999</c:v>
                </c:pt>
                <c:pt idx="1214">
                  <c:v>11927.423999999999</c:v>
                </c:pt>
                <c:pt idx="1215">
                  <c:v>11937.423999999999</c:v>
                </c:pt>
                <c:pt idx="1216">
                  <c:v>11947.423999999999</c:v>
                </c:pt>
                <c:pt idx="1217">
                  <c:v>11957.423999999999</c:v>
                </c:pt>
                <c:pt idx="1218">
                  <c:v>11967.423999999999</c:v>
                </c:pt>
                <c:pt idx="1219">
                  <c:v>11977.423999999999</c:v>
                </c:pt>
                <c:pt idx="1220">
                  <c:v>11987.423999999999</c:v>
                </c:pt>
                <c:pt idx="1221">
                  <c:v>11997.423999999999</c:v>
                </c:pt>
                <c:pt idx="1222">
                  <c:v>12007.423999999999</c:v>
                </c:pt>
                <c:pt idx="1223">
                  <c:v>12017.423999999999</c:v>
                </c:pt>
                <c:pt idx="1224">
                  <c:v>12027.423999999999</c:v>
                </c:pt>
                <c:pt idx="1225">
                  <c:v>12037.423999999999</c:v>
                </c:pt>
                <c:pt idx="1226">
                  <c:v>12047.423999999999</c:v>
                </c:pt>
                <c:pt idx="1227">
                  <c:v>12057.414000000001</c:v>
                </c:pt>
                <c:pt idx="1228">
                  <c:v>12067.414000000001</c:v>
                </c:pt>
                <c:pt idx="1229">
                  <c:v>12077.423999999999</c:v>
                </c:pt>
                <c:pt idx="1230">
                  <c:v>12087.423999999999</c:v>
                </c:pt>
                <c:pt idx="1231">
                  <c:v>12097.423999999999</c:v>
                </c:pt>
                <c:pt idx="1232">
                  <c:v>12107.414000000001</c:v>
                </c:pt>
                <c:pt idx="1233">
                  <c:v>12117.414000000001</c:v>
                </c:pt>
                <c:pt idx="1234">
                  <c:v>12127.423999999999</c:v>
                </c:pt>
                <c:pt idx="1235">
                  <c:v>12137.423999999999</c:v>
                </c:pt>
                <c:pt idx="1236">
                  <c:v>12147.423999999999</c:v>
                </c:pt>
                <c:pt idx="1237">
                  <c:v>12157.434000000001</c:v>
                </c:pt>
                <c:pt idx="1238">
                  <c:v>12167.423999999999</c:v>
                </c:pt>
                <c:pt idx="1239">
                  <c:v>12177.414000000001</c:v>
                </c:pt>
                <c:pt idx="1240">
                  <c:v>12187.414000000001</c:v>
                </c:pt>
                <c:pt idx="1241">
                  <c:v>12197.423999999999</c:v>
                </c:pt>
                <c:pt idx="1242">
                  <c:v>12207.423999999999</c:v>
                </c:pt>
                <c:pt idx="1243">
                  <c:v>12217.423999999999</c:v>
                </c:pt>
                <c:pt idx="1244">
                  <c:v>12227.423999999999</c:v>
                </c:pt>
                <c:pt idx="1245">
                  <c:v>12237.423999999999</c:v>
                </c:pt>
                <c:pt idx="1246">
                  <c:v>12247.423999999999</c:v>
                </c:pt>
                <c:pt idx="1247">
                  <c:v>12257.423999999999</c:v>
                </c:pt>
                <c:pt idx="1248">
                  <c:v>12267.414000000001</c:v>
                </c:pt>
                <c:pt idx="1249">
                  <c:v>12277.423999999999</c:v>
                </c:pt>
                <c:pt idx="1250">
                  <c:v>12287.423999999999</c:v>
                </c:pt>
                <c:pt idx="1251">
                  <c:v>12297.423999999999</c:v>
                </c:pt>
                <c:pt idx="1252">
                  <c:v>12307.434000000001</c:v>
                </c:pt>
                <c:pt idx="1253">
                  <c:v>12317.423999999999</c:v>
                </c:pt>
                <c:pt idx="1254">
                  <c:v>12327.423999999999</c:v>
                </c:pt>
                <c:pt idx="1255">
                  <c:v>12337.423999999999</c:v>
                </c:pt>
                <c:pt idx="1256">
                  <c:v>12347.414000000001</c:v>
                </c:pt>
                <c:pt idx="1257">
                  <c:v>12357.423999999999</c:v>
                </c:pt>
                <c:pt idx="1258">
                  <c:v>12367.423999999999</c:v>
                </c:pt>
                <c:pt idx="1259">
                  <c:v>12377.423999999999</c:v>
                </c:pt>
                <c:pt idx="1260">
                  <c:v>12387.434000000001</c:v>
                </c:pt>
                <c:pt idx="1261">
                  <c:v>12397.423999999999</c:v>
                </c:pt>
                <c:pt idx="1262">
                  <c:v>12407.423999999999</c:v>
                </c:pt>
                <c:pt idx="1263">
                  <c:v>12417.434000000001</c:v>
                </c:pt>
                <c:pt idx="1264">
                  <c:v>12427.434000000001</c:v>
                </c:pt>
                <c:pt idx="1265">
                  <c:v>12437.423999999999</c:v>
                </c:pt>
                <c:pt idx="1266">
                  <c:v>12447.423999999999</c:v>
                </c:pt>
                <c:pt idx="1267">
                  <c:v>12457.434000000001</c:v>
                </c:pt>
                <c:pt idx="1268">
                  <c:v>12467.423999999999</c:v>
                </c:pt>
                <c:pt idx="1269">
                  <c:v>12477.434000000001</c:v>
                </c:pt>
                <c:pt idx="1270">
                  <c:v>12487.434000000001</c:v>
                </c:pt>
                <c:pt idx="1271">
                  <c:v>12497.423999999999</c:v>
                </c:pt>
                <c:pt idx="1272">
                  <c:v>12507.423999999999</c:v>
                </c:pt>
                <c:pt idx="1273">
                  <c:v>12517.434000000001</c:v>
                </c:pt>
                <c:pt idx="1274">
                  <c:v>12527.423999999999</c:v>
                </c:pt>
                <c:pt idx="1275">
                  <c:v>12537.423999999999</c:v>
                </c:pt>
                <c:pt idx="1276">
                  <c:v>12547.423999999999</c:v>
                </c:pt>
                <c:pt idx="1277">
                  <c:v>12557.423999999999</c:v>
                </c:pt>
                <c:pt idx="1278">
                  <c:v>12567.423999999999</c:v>
                </c:pt>
                <c:pt idx="1279">
                  <c:v>12577.423999999999</c:v>
                </c:pt>
                <c:pt idx="1280">
                  <c:v>12587.423999999999</c:v>
                </c:pt>
                <c:pt idx="1281">
                  <c:v>12597.423999999999</c:v>
                </c:pt>
                <c:pt idx="1282">
                  <c:v>12607.423999999999</c:v>
                </c:pt>
                <c:pt idx="1283">
                  <c:v>12617.423999999999</c:v>
                </c:pt>
                <c:pt idx="1284">
                  <c:v>12627.423999999999</c:v>
                </c:pt>
                <c:pt idx="1285">
                  <c:v>12637.423999999999</c:v>
                </c:pt>
                <c:pt idx="1286">
                  <c:v>12647.434000000001</c:v>
                </c:pt>
                <c:pt idx="1287">
                  <c:v>12657.423999999999</c:v>
                </c:pt>
                <c:pt idx="1288">
                  <c:v>12667.423999999999</c:v>
                </c:pt>
                <c:pt idx="1289">
                  <c:v>12677.423999999999</c:v>
                </c:pt>
                <c:pt idx="1290">
                  <c:v>12687.423999999999</c:v>
                </c:pt>
                <c:pt idx="1291">
                  <c:v>12697.423999999999</c:v>
                </c:pt>
                <c:pt idx="1292">
                  <c:v>12707.423999999999</c:v>
                </c:pt>
                <c:pt idx="1293">
                  <c:v>12717.423999999999</c:v>
                </c:pt>
                <c:pt idx="1294">
                  <c:v>12727.434000000001</c:v>
                </c:pt>
                <c:pt idx="1295">
                  <c:v>12737.423999999999</c:v>
                </c:pt>
                <c:pt idx="1296">
                  <c:v>12747.434000000001</c:v>
                </c:pt>
                <c:pt idx="1297">
                  <c:v>12757.434000000001</c:v>
                </c:pt>
                <c:pt idx="1298">
                  <c:v>12767.423999999999</c:v>
                </c:pt>
                <c:pt idx="1299">
                  <c:v>12777.423999999999</c:v>
                </c:pt>
                <c:pt idx="1300">
                  <c:v>12787.434000000001</c:v>
                </c:pt>
                <c:pt idx="1301">
                  <c:v>12797.434000000001</c:v>
                </c:pt>
                <c:pt idx="1302">
                  <c:v>12807.423999999999</c:v>
                </c:pt>
                <c:pt idx="1303">
                  <c:v>12817.423999999999</c:v>
                </c:pt>
                <c:pt idx="1304">
                  <c:v>12827.423999999999</c:v>
                </c:pt>
                <c:pt idx="1305">
                  <c:v>12837.434000000001</c:v>
                </c:pt>
                <c:pt idx="1306">
                  <c:v>12847.423999999999</c:v>
                </c:pt>
                <c:pt idx="1307">
                  <c:v>12857.434000000001</c:v>
                </c:pt>
                <c:pt idx="1308">
                  <c:v>12867.423999999999</c:v>
                </c:pt>
                <c:pt idx="1309">
                  <c:v>12877.423999999999</c:v>
                </c:pt>
                <c:pt idx="1310">
                  <c:v>12887.434000000001</c:v>
                </c:pt>
                <c:pt idx="1311">
                  <c:v>12897.423999999999</c:v>
                </c:pt>
                <c:pt idx="1312">
                  <c:v>12907.423999999999</c:v>
                </c:pt>
                <c:pt idx="1313">
                  <c:v>12917.423999999999</c:v>
                </c:pt>
                <c:pt idx="1314">
                  <c:v>12927.423999999999</c:v>
                </c:pt>
                <c:pt idx="1315">
                  <c:v>12937.434000000001</c:v>
                </c:pt>
                <c:pt idx="1316">
                  <c:v>12947.423999999999</c:v>
                </c:pt>
                <c:pt idx="1317">
                  <c:v>12957.434000000001</c:v>
                </c:pt>
                <c:pt idx="1318">
                  <c:v>12967.423999999999</c:v>
                </c:pt>
                <c:pt idx="1319">
                  <c:v>12977.434000000001</c:v>
                </c:pt>
                <c:pt idx="1320">
                  <c:v>12987.423999999999</c:v>
                </c:pt>
                <c:pt idx="1321">
                  <c:v>12997.423999999999</c:v>
                </c:pt>
                <c:pt idx="1322">
                  <c:v>13007.423999999999</c:v>
                </c:pt>
                <c:pt idx="1323">
                  <c:v>13017.423999999999</c:v>
                </c:pt>
                <c:pt idx="1324">
                  <c:v>13027.434000000001</c:v>
                </c:pt>
                <c:pt idx="1325">
                  <c:v>13037.423999999999</c:v>
                </c:pt>
                <c:pt idx="1326">
                  <c:v>13047.423999999999</c:v>
                </c:pt>
                <c:pt idx="1327">
                  <c:v>13057.423999999999</c:v>
                </c:pt>
                <c:pt idx="1328">
                  <c:v>13067.423999999999</c:v>
                </c:pt>
                <c:pt idx="1329">
                  <c:v>13077.434000000001</c:v>
                </c:pt>
                <c:pt idx="1330">
                  <c:v>13087.423999999999</c:v>
                </c:pt>
                <c:pt idx="1331">
                  <c:v>13097.423999999999</c:v>
                </c:pt>
                <c:pt idx="1332">
                  <c:v>13107.434000000001</c:v>
                </c:pt>
                <c:pt idx="1333">
                  <c:v>13117.434000000001</c:v>
                </c:pt>
                <c:pt idx="1334">
                  <c:v>13127.423999999999</c:v>
                </c:pt>
                <c:pt idx="1335">
                  <c:v>13137.423999999999</c:v>
                </c:pt>
                <c:pt idx="1336">
                  <c:v>13147.423999999999</c:v>
                </c:pt>
                <c:pt idx="1337">
                  <c:v>13157.423999999999</c:v>
                </c:pt>
                <c:pt idx="1338">
                  <c:v>13167.434000000001</c:v>
                </c:pt>
                <c:pt idx="1339">
                  <c:v>13177.434000000001</c:v>
                </c:pt>
                <c:pt idx="1340">
                  <c:v>13187.423999999999</c:v>
                </c:pt>
                <c:pt idx="1341">
                  <c:v>13197.434000000001</c:v>
                </c:pt>
                <c:pt idx="1342">
                  <c:v>13207.434000000001</c:v>
                </c:pt>
                <c:pt idx="1343">
                  <c:v>13217.434000000001</c:v>
                </c:pt>
                <c:pt idx="1344">
                  <c:v>13227.434000000001</c:v>
                </c:pt>
                <c:pt idx="1345">
                  <c:v>13237.434000000001</c:v>
                </c:pt>
                <c:pt idx="1346">
                  <c:v>13247.434000000001</c:v>
                </c:pt>
                <c:pt idx="1347">
                  <c:v>13257.434000000001</c:v>
                </c:pt>
                <c:pt idx="1348">
                  <c:v>13267.423999999999</c:v>
                </c:pt>
                <c:pt idx="1349">
                  <c:v>13277.434000000001</c:v>
                </c:pt>
                <c:pt idx="1350">
                  <c:v>13287.434000000001</c:v>
                </c:pt>
                <c:pt idx="1351">
                  <c:v>13297.444</c:v>
                </c:pt>
                <c:pt idx="1352">
                  <c:v>13307.434000000001</c:v>
                </c:pt>
                <c:pt idx="1353">
                  <c:v>13317.434000000001</c:v>
                </c:pt>
                <c:pt idx="1354">
                  <c:v>13327.434000000001</c:v>
                </c:pt>
                <c:pt idx="1355">
                  <c:v>13337.444</c:v>
                </c:pt>
                <c:pt idx="1356">
                  <c:v>13347.444</c:v>
                </c:pt>
                <c:pt idx="1357">
                  <c:v>13357.434000000001</c:v>
                </c:pt>
                <c:pt idx="1358">
                  <c:v>13367.444</c:v>
                </c:pt>
                <c:pt idx="1359">
                  <c:v>13377.444</c:v>
                </c:pt>
                <c:pt idx="1360">
                  <c:v>13387.423999999999</c:v>
                </c:pt>
                <c:pt idx="1361">
                  <c:v>13397.434000000001</c:v>
                </c:pt>
                <c:pt idx="1362">
                  <c:v>13407.444</c:v>
                </c:pt>
                <c:pt idx="1363">
                  <c:v>13417.444</c:v>
                </c:pt>
                <c:pt idx="1364">
                  <c:v>13427.434000000001</c:v>
                </c:pt>
                <c:pt idx="1365">
                  <c:v>13437.434000000001</c:v>
                </c:pt>
                <c:pt idx="1366">
                  <c:v>13447.444</c:v>
                </c:pt>
                <c:pt idx="1367">
                  <c:v>13457.434000000001</c:v>
                </c:pt>
                <c:pt idx="1368">
                  <c:v>13467.434000000001</c:v>
                </c:pt>
                <c:pt idx="1369">
                  <c:v>13477.434000000001</c:v>
                </c:pt>
                <c:pt idx="1370">
                  <c:v>13487.444</c:v>
                </c:pt>
                <c:pt idx="1371">
                  <c:v>13497.434000000001</c:v>
                </c:pt>
                <c:pt idx="1372">
                  <c:v>13507.434000000001</c:v>
                </c:pt>
                <c:pt idx="1373">
                  <c:v>13517.434000000001</c:v>
                </c:pt>
                <c:pt idx="1374">
                  <c:v>13527.434000000001</c:v>
                </c:pt>
                <c:pt idx="1375">
                  <c:v>13537.444</c:v>
                </c:pt>
                <c:pt idx="1376">
                  <c:v>13547.444</c:v>
                </c:pt>
                <c:pt idx="1377">
                  <c:v>13557.434000000001</c:v>
                </c:pt>
                <c:pt idx="1378">
                  <c:v>13567.434000000001</c:v>
                </c:pt>
                <c:pt idx="1379">
                  <c:v>13577.434000000001</c:v>
                </c:pt>
                <c:pt idx="1380">
                  <c:v>13587.434000000001</c:v>
                </c:pt>
                <c:pt idx="1381">
                  <c:v>13597.434000000001</c:v>
                </c:pt>
                <c:pt idx="1382">
                  <c:v>13607.434000000001</c:v>
                </c:pt>
                <c:pt idx="1383">
                  <c:v>13617.444</c:v>
                </c:pt>
                <c:pt idx="1384">
                  <c:v>13627.434000000001</c:v>
                </c:pt>
                <c:pt idx="1385">
                  <c:v>13637.444</c:v>
                </c:pt>
                <c:pt idx="1386">
                  <c:v>13647.434000000001</c:v>
                </c:pt>
                <c:pt idx="1387">
                  <c:v>13657.434000000001</c:v>
                </c:pt>
                <c:pt idx="1388">
                  <c:v>13667.444</c:v>
                </c:pt>
                <c:pt idx="1389">
                  <c:v>13677.444</c:v>
                </c:pt>
                <c:pt idx="1390">
                  <c:v>13687.434000000001</c:v>
                </c:pt>
                <c:pt idx="1391">
                  <c:v>13697.434000000001</c:v>
                </c:pt>
                <c:pt idx="1392">
                  <c:v>13707.434000000001</c:v>
                </c:pt>
                <c:pt idx="1393">
                  <c:v>13717.444</c:v>
                </c:pt>
                <c:pt idx="1394">
                  <c:v>13727.444</c:v>
                </c:pt>
                <c:pt idx="1395">
                  <c:v>13737.444</c:v>
                </c:pt>
                <c:pt idx="1396">
                  <c:v>13747.444</c:v>
                </c:pt>
                <c:pt idx="1397">
                  <c:v>13757.444</c:v>
                </c:pt>
                <c:pt idx="1398">
                  <c:v>13767.434000000001</c:v>
                </c:pt>
                <c:pt idx="1399">
                  <c:v>13777.444</c:v>
                </c:pt>
                <c:pt idx="1400">
                  <c:v>13787.444</c:v>
                </c:pt>
                <c:pt idx="1401">
                  <c:v>13797.444</c:v>
                </c:pt>
                <c:pt idx="1402">
                  <c:v>13807.444</c:v>
                </c:pt>
                <c:pt idx="1403">
                  <c:v>13817.434000000001</c:v>
                </c:pt>
                <c:pt idx="1404">
                  <c:v>13827.434000000001</c:v>
                </c:pt>
                <c:pt idx="1405">
                  <c:v>13837.444</c:v>
                </c:pt>
                <c:pt idx="1406">
                  <c:v>13847.434000000001</c:v>
                </c:pt>
                <c:pt idx="1407">
                  <c:v>13857.434000000001</c:v>
                </c:pt>
                <c:pt idx="1408">
                  <c:v>13867.434000000001</c:v>
                </c:pt>
                <c:pt idx="1409">
                  <c:v>13877.454000000002</c:v>
                </c:pt>
                <c:pt idx="1410">
                  <c:v>13887.444</c:v>
                </c:pt>
                <c:pt idx="1411">
                  <c:v>13897.444</c:v>
                </c:pt>
                <c:pt idx="1412">
                  <c:v>13907.444</c:v>
                </c:pt>
                <c:pt idx="1413">
                  <c:v>13917.444</c:v>
                </c:pt>
                <c:pt idx="1414">
                  <c:v>13927.444</c:v>
                </c:pt>
                <c:pt idx="1415">
                  <c:v>13937.444</c:v>
                </c:pt>
                <c:pt idx="1416">
                  <c:v>13947.444</c:v>
                </c:pt>
                <c:pt idx="1417">
                  <c:v>13957.444</c:v>
                </c:pt>
                <c:pt idx="1418">
                  <c:v>13967.444</c:v>
                </c:pt>
                <c:pt idx="1419">
                  <c:v>13977.444</c:v>
                </c:pt>
                <c:pt idx="1420">
                  <c:v>13987.444</c:v>
                </c:pt>
                <c:pt idx="1421">
                  <c:v>13997.454000000002</c:v>
                </c:pt>
                <c:pt idx="1422">
                  <c:v>14007.444</c:v>
                </c:pt>
                <c:pt idx="1423">
                  <c:v>14017.454000000002</c:v>
                </c:pt>
                <c:pt idx="1424">
                  <c:v>14027.454000000002</c:v>
                </c:pt>
                <c:pt idx="1425">
                  <c:v>14037.444</c:v>
                </c:pt>
              </c:numCache>
            </c:numRef>
          </c:xVal>
          <c:yVal>
            <c:numRef>
              <c:f>Data!$L$3:$L$1428</c:f>
              <c:numCache>
                <c:formatCode>General</c:formatCode>
                <c:ptCount val="1426"/>
                <c:pt idx="0">
                  <c:v>0</c:v>
                </c:pt>
                <c:pt idx="1">
                  <c:v>0</c:v>
                </c:pt>
                <c:pt idx="2">
                  <c:v>4221.1569569647772</c:v>
                </c:pt>
                <c:pt idx="3">
                  <c:v>4122.0220288357377</c:v>
                </c:pt>
                <c:pt idx="4">
                  <c:v>4111.5211840897291</c:v>
                </c:pt>
                <c:pt idx="5">
                  <c:v>4102.1658378228049</c:v>
                </c:pt>
                <c:pt idx="6">
                  <c:v>4076.6032696061739</c:v>
                </c:pt>
                <c:pt idx="7">
                  <c:v>4052.0862579045543</c:v>
                </c:pt>
                <c:pt idx="8">
                  <c:v>4035.2043692702391</c:v>
                </c:pt>
                <c:pt idx="9">
                  <c:v>4019.4048272062919</c:v>
                </c:pt>
                <c:pt idx="10">
                  <c:v>3999.869157018185</c:v>
                </c:pt>
                <c:pt idx="11">
                  <c:v>3981.2835710903601</c:v>
                </c:pt>
                <c:pt idx="12">
                  <c:v>3965.9278106090369</c:v>
                </c:pt>
                <c:pt idx="13">
                  <c:v>3951.0953223291067</c:v>
                </c:pt>
                <c:pt idx="14">
                  <c:v>3931.9227760455965</c:v>
                </c:pt>
                <c:pt idx="15">
                  <c:v>3913.3578795625644</c:v>
                </c:pt>
                <c:pt idx="16">
                  <c:v>3899.9780099438567</c:v>
                </c:pt>
                <c:pt idx="17">
                  <c:v>3886.835780748107</c:v>
                </c:pt>
                <c:pt idx="18">
                  <c:v>3872.1287508163382</c:v>
                </c:pt>
                <c:pt idx="19">
                  <c:v>3857.8150571069364</c:v>
                </c:pt>
                <c:pt idx="20">
                  <c:v>3842.1864199698298</c:v>
                </c:pt>
                <c:pt idx="21">
                  <c:v>3826.8475479133022</c:v>
                </c:pt>
                <c:pt idx="22">
                  <c:v>3775.9522059336377</c:v>
                </c:pt>
                <c:pt idx="23">
                  <c:v>3728.9849440756325</c:v>
                </c:pt>
                <c:pt idx="24">
                  <c:v>3215.7581534646774</c:v>
                </c:pt>
                <c:pt idx="25">
                  <c:v>3082.05484636852</c:v>
                </c:pt>
                <c:pt idx="26">
                  <c:v>3000.2062661400992</c:v>
                </c:pt>
                <c:pt idx="27">
                  <c:v>2942.7214711630436</c:v>
                </c:pt>
                <c:pt idx="28">
                  <c:v>2896.1954511805529</c:v>
                </c:pt>
                <c:pt idx="29">
                  <c:v>2858.3635204833163</c:v>
                </c:pt>
                <c:pt idx="30">
                  <c:v>2825.2665556763691</c:v>
                </c:pt>
                <c:pt idx="31">
                  <c:v>2797.7102499997304</c:v>
                </c:pt>
                <c:pt idx="32">
                  <c:v>2771.4396359168409</c:v>
                </c:pt>
                <c:pt idx="33">
                  <c:v>2750.0745611258171</c:v>
                </c:pt>
                <c:pt idx="34">
                  <c:v>2729.1844447342801</c:v>
                </c:pt>
                <c:pt idx="35">
                  <c:v>2711.3444799018403</c:v>
                </c:pt>
                <c:pt idx="36">
                  <c:v>2692.4907009353042</c:v>
                </c:pt>
                <c:pt idx="37">
                  <c:v>2677.5030564081385</c:v>
                </c:pt>
                <c:pt idx="38">
                  <c:v>2656.6867313879502</c:v>
                </c:pt>
                <c:pt idx="39">
                  <c:v>2648.7568929725981</c:v>
                </c:pt>
                <c:pt idx="40">
                  <c:v>2635.3745617731884</c:v>
                </c:pt>
                <c:pt idx="41">
                  <c:v>2622.8914440011995</c:v>
                </c:pt>
                <c:pt idx="42">
                  <c:v>2611.5024289400371</c:v>
                </c:pt>
                <c:pt idx="43">
                  <c:v>2600.4065835409888</c:v>
                </c:pt>
                <c:pt idx="44">
                  <c:v>2589.2812549780169</c:v>
                </c:pt>
                <c:pt idx="45">
                  <c:v>2579.4044141600675</c:v>
                </c:pt>
                <c:pt idx="46">
                  <c:v>2570.0041983750893</c:v>
                </c:pt>
                <c:pt idx="47">
                  <c:v>2560.6541319940984</c:v>
                </c:pt>
                <c:pt idx="48">
                  <c:v>2551.901139781291</c:v>
                </c:pt>
                <c:pt idx="49">
                  <c:v>2542.227490512133</c:v>
                </c:pt>
                <c:pt idx="50">
                  <c:v>2535.4595707168796</c:v>
                </c:pt>
                <c:pt idx="51">
                  <c:v>2527.3644751214674</c:v>
                </c:pt>
                <c:pt idx="52">
                  <c:v>2519.8349462113979</c:v>
                </c:pt>
                <c:pt idx="53">
                  <c:v>2512.2375789717985</c:v>
                </c:pt>
                <c:pt idx="54">
                  <c:v>2505.0753860751834</c:v>
                </c:pt>
                <c:pt idx="55">
                  <c:v>2498.8072199075605</c:v>
                </c:pt>
                <c:pt idx="56">
                  <c:v>2492.4489037552325</c:v>
                </c:pt>
                <c:pt idx="57">
                  <c:v>2485.9040661709432</c:v>
                </c:pt>
                <c:pt idx="58">
                  <c:v>2480.1167981186541</c:v>
                </c:pt>
                <c:pt idx="59">
                  <c:v>2473.3014321519322</c:v>
                </c:pt>
                <c:pt idx="60">
                  <c:v>2467.7951702811947</c:v>
                </c:pt>
                <c:pt idx="61">
                  <c:v>2461.2521963209338</c:v>
                </c:pt>
                <c:pt idx="62">
                  <c:v>2456.9694110843411</c:v>
                </c:pt>
                <c:pt idx="63">
                  <c:v>2450.7875202538839</c:v>
                </c:pt>
                <c:pt idx="64">
                  <c:v>2445.7256203174156</c:v>
                </c:pt>
                <c:pt idx="65">
                  <c:v>2440.890428965869</c:v>
                </c:pt>
                <c:pt idx="66">
                  <c:v>2435.753809080793</c:v>
                </c:pt>
                <c:pt idx="67">
                  <c:v>2430.8968640788344</c:v>
                </c:pt>
                <c:pt idx="68">
                  <c:v>2425.9701079321885</c:v>
                </c:pt>
                <c:pt idx="69">
                  <c:v>2421.5902809850199</c:v>
                </c:pt>
                <c:pt idx="70">
                  <c:v>2417.5859874272933</c:v>
                </c:pt>
                <c:pt idx="71">
                  <c:v>2413.0213505756324</c:v>
                </c:pt>
                <c:pt idx="72">
                  <c:v>2408.4175437050412</c:v>
                </c:pt>
                <c:pt idx="73">
                  <c:v>2404.4297358372987</c:v>
                </c:pt>
                <c:pt idx="74">
                  <c:v>2401.1039038165331</c:v>
                </c:pt>
                <c:pt idx="75">
                  <c:v>2396.392171263954</c:v>
                </c:pt>
                <c:pt idx="76">
                  <c:v>2392.4632970907887</c:v>
                </c:pt>
                <c:pt idx="77">
                  <c:v>2388.9650107108268</c:v>
                </c:pt>
                <c:pt idx="78">
                  <c:v>2384.9457838132967</c:v>
                </c:pt>
                <c:pt idx="79">
                  <c:v>2381.8994812627066</c:v>
                </c:pt>
                <c:pt idx="80">
                  <c:v>2377.6675138622954</c:v>
                </c:pt>
                <c:pt idx="81">
                  <c:v>2374.4678238889351</c:v>
                </c:pt>
                <c:pt idx="82">
                  <c:v>2371.3765963313576</c:v>
                </c:pt>
                <c:pt idx="83">
                  <c:v>2368.4385736681256</c:v>
                </c:pt>
                <c:pt idx="84">
                  <c:v>2364.2962762139859</c:v>
                </c:pt>
                <c:pt idx="85">
                  <c:v>2361.106505045389</c:v>
                </c:pt>
                <c:pt idx="86">
                  <c:v>2358.4611215001269</c:v>
                </c:pt>
                <c:pt idx="87">
                  <c:v>2355.0114671886781</c:v>
                </c:pt>
                <c:pt idx="88">
                  <c:v>2351.9689096491311</c:v>
                </c:pt>
                <c:pt idx="89">
                  <c:v>2348.9093087923006</c:v>
                </c:pt>
                <c:pt idx="90">
                  <c:v>2346.0787418799459</c:v>
                </c:pt>
                <c:pt idx="91">
                  <c:v>2343.0242375913272</c:v>
                </c:pt>
                <c:pt idx="92">
                  <c:v>2340.4516957362571</c:v>
                </c:pt>
                <c:pt idx="93">
                  <c:v>2337.8148549834855</c:v>
                </c:pt>
                <c:pt idx="94">
                  <c:v>2334.8389338039829</c:v>
                </c:pt>
                <c:pt idx="95">
                  <c:v>2331.8413560565514</c:v>
                </c:pt>
                <c:pt idx="96">
                  <c:v>2329.2504291029672</c:v>
                </c:pt>
                <c:pt idx="97">
                  <c:v>2327.703244596933</c:v>
                </c:pt>
                <c:pt idx="98">
                  <c:v>2324.2150500131888</c:v>
                </c:pt>
                <c:pt idx="99">
                  <c:v>2321.2946692459977</c:v>
                </c:pt>
                <c:pt idx="100">
                  <c:v>2318.9903728432851</c:v>
                </c:pt>
                <c:pt idx="101">
                  <c:v>2316.532308743238</c:v>
                </c:pt>
                <c:pt idx="102">
                  <c:v>2313.3907885382037</c:v>
                </c:pt>
                <c:pt idx="103">
                  <c:v>2311.9500369219286</c:v>
                </c:pt>
                <c:pt idx="104">
                  <c:v>2309.6499081662519</c:v>
                </c:pt>
                <c:pt idx="105">
                  <c:v>2306.7353378493331</c:v>
                </c:pt>
                <c:pt idx="106">
                  <c:v>2304.0587250260332</c:v>
                </c:pt>
                <c:pt idx="107">
                  <c:v>2302.2257293910538</c:v>
                </c:pt>
                <c:pt idx="108">
                  <c:v>2299.9066605738967</c:v>
                </c:pt>
                <c:pt idx="109">
                  <c:v>2298.0791176750108</c:v>
                </c:pt>
                <c:pt idx="110">
                  <c:v>2295.7409133446486</c:v>
                </c:pt>
                <c:pt idx="111">
                  <c:v>2292.9886544519482</c:v>
                </c:pt>
                <c:pt idx="112">
                  <c:v>2290.4168812565881</c:v>
                </c:pt>
                <c:pt idx="113">
                  <c:v>2288.0726144772211</c:v>
                </c:pt>
                <c:pt idx="114">
                  <c:v>2286.644966006525</c:v>
                </c:pt>
                <c:pt idx="115">
                  <c:v>2285.2239965501617</c:v>
                </c:pt>
                <c:pt idx="116">
                  <c:v>2282.4084628425162</c:v>
                </c:pt>
                <c:pt idx="117">
                  <c:v>2280.3563382260354</c:v>
                </c:pt>
                <c:pt idx="118">
                  <c:v>2277.9190687134533</c:v>
                </c:pt>
                <c:pt idx="119">
                  <c:v>2277.1221362375513</c:v>
                </c:pt>
                <c:pt idx="120">
                  <c:v>2274.9458921771466</c:v>
                </c:pt>
                <c:pt idx="121">
                  <c:v>2271.7587890260379</c:v>
                </c:pt>
                <c:pt idx="122">
                  <c:v>2271.2315018471609</c:v>
                </c:pt>
                <c:pt idx="123">
                  <c:v>2267.7526640397355</c:v>
                </c:pt>
                <c:pt idx="124">
                  <c:v>2266.7171534905465</c:v>
                </c:pt>
                <c:pt idx="125">
                  <c:v>2264.8158312281817</c:v>
                </c:pt>
                <c:pt idx="126">
                  <c:v>2263.9075097253499</c:v>
                </c:pt>
                <c:pt idx="127">
                  <c:v>2260.966617835757</c:v>
                </c:pt>
                <c:pt idx="128">
                  <c:v>2259.5516956911088</c:v>
                </c:pt>
                <c:pt idx="129">
                  <c:v>2258.9605468808841</c:v>
                </c:pt>
                <c:pt idx="130">
                  <c:v>2255.5315992603928</c:v>
                </c:pt>
                <c:pt idx="131">
                  <c:v>2255.5438605173445</c:v>
                </c:pt>
                <c:pt idx="132">
                  <c:v>2252.632694811241</c:v>
                </c:pt>
                <c:pt idx="133">
                  <c:v>2251.2576658892631</c:v>
                </c:pt>
                <c:pt idx="134">
                  <c:v>2249.1719849400847</c:v>
                </c:pt>
                <c:pt idx="135">
                  <c:v>2248.0502359134452</c:v>
                </c:pt>
                <c:pt idx="136">
                  <c:v>2248.2402261604184</c:v>
                </c:pt>
                <c:pt idx="137">
                  <c:v>2244.0751759996033</c:v>
                </c:pt>
                <c:pt idx="138">
                  <c:v>2243.0540206059786</c:v>
                </c:pt>
                <c:pt idx="139">
                  <c:v>2241.3932819585457</c:v>
                </c:pt>
                <c:pt idx="140">
                  <c:v>2239.2055019461791</c:v>
                </c:pt>
                <c:pt idx="141">
                  <c:v>2238.7663258306306</c:v>
                </c:pt>
                <c:pt idx="142">
                  <c:v>2236.0834684000056</c:v>
                </c:pt>
                <c:pt idx="143">
                  <c:v>2234.4372435002688</c:v>
                </c:pt>
                <c:pt idx="144">
                  <c:v>2233.165658442259</c:v>
                </c:pt>
                <c:pt idx="145">
                  <c:v>2231.1305665497243</c:v>
                </c:pt>
                <c:pt idx="146">
                  <c:v>2230.1309522867009</c:v>
                </c:pt>
                <c:pt idx="147">
                  <c:v>2229.0647571479685</c:v>
                </c:pt>
                <c:pt idx="148">
                  <c:v>2226.5278749392469</c:v>
                </c:pt>
                <c:pt idx="149">
                  <c:v>2226.4713722107076</c:v>
                </c:pt>
                <c:pt idx="150">
                  <c:v>2224.7843460170161</c:v>
                </c:pt>
                <c:pt idx="151">
                  <c:v>2222.3052704711704</c:v>
                </c:pt>
                <c:pt idx="152">
                  <c:v>2220.0720417964108</c:v>
                </c:pt>
                <c:pt idx="153">
                  <c:v>2219.6409379501915</c:v>
                </c:pt>
                <c:pt idx="154">
                  <c:v>2218.6083881586096</c:v>
                </c:pt>
                <c:pt idx="155">
                  <c:v>2217.9349998991638</c:v>
                </c:pt>
                <c:pt idx="156">
                  <c:v>2215.956244824692</c:v>
                </c:pt>
                <c:pt idx="157">
                  <c:v>2214.7433601054122</c:v>
                </c:pt>
                <c:pt idx="158">
                  <c:v>2213.3250992688531</c:v>
                </c:pt>
                <c:pt idx="159">
                  <c:v>2215.0175157873564</c:v>
                </c:pt>
                <c:pt idx="160">
                  <c:v>2210.0723941455844</c:v>
                </c:pt>
                <c:pt idx="161">
                  <c:v>2209.2821506071368</c:v>
                </c:pt>
                <c:pt idx="162">
                  <c:v>2209.8719958408269</c:v>
                </c:pt>
                <c:pt idx="163">
                  <c:v>2206.4678413314123</c:v>
                </c:pt>
                <c:pt idx="164">
                  <c:v>2205.5257236834873</c:v>
                </c:pt>
                <c:pt idx="165">
                  <c:v>2205.5317945423453</c:v>
                </c:pt>
                <c:pt idx="166">
                  <c:v>2202.8306859281984</c:v>
                </c:pt>
                <c:pt idx="167">
                  <c:v>2202.4974327865293</c:v>
                </c:pt>
                <c:pt idx="168">
                  <c:v>2202.1083547595572</c:v>
                </c:pt>
                <c:pt idx="169">
                  <c:v>2199.3287319374017</c:v>
                </c:pt>
                <c:pt idx="170">
                  <c:v>2199.0743787474198</c:v>
                </c:pt>
                <c:pt idx="171">
                  <c:v>2196.2198824924435</c:v>
                </c:pt>
                <c:pt idx="172">
                  <c:v>2197.661883565283</c:v>
                </c:pt>
                <c:pt idx="173">
                  <c:v>2195.81382201201</c:v>
                </c:pt>
                <c:pt idx="174">
                  <c:v>2195.6488504861095</c:v>
                </c:pt>
                <c:pt idx="175">
                  <c:v>2192.390878046966</c:v>
                </c:pt>
                <c:pt idx="176">
                  <c:v>2188.9745747265183</c:v>
                </c:pt>
                <c:pt idx="177">
                  <c:v>2190.1963515311541</c:v>
                </c:pt>
                <c:pt idx="178">
                  <c:v>2189.9942743042175</c:v>
                </c:pt>
                <c:pt idx="179">
                  <c:v>2183.9109119862546</c:v>
                </c:pt>
                <c:pt idx="180">
                  <c:v>2186.9394026451041</c:v>
                </c:pt>
                <c:pt idx="181">
                  <c:v>2187.1328236955983</c:v>
                </c:pt>
                <c:pt idx="182">
                  <c:v>2191.9564950184149</c:v>
                </c:pt>
                <c:pt idx="183">
                  <c:v>2183.8003700027812</c:v>
                </c:pt>
                <c:pt idx="184">
                  <c:v>2182.5529159008352</c:v>
                </c:pt>
                <c:pt idx="185">
                  <c:v>2176.9372792351028</c:v>
                </c:pt>
                <c:pt idx="186">
                  <c:v>2179.218722174016</c:v>
                </c:pt>
                <c:pt idx="187">
                  <c:v>2178.4713488991279</c:v>
                </c:pt>
                <c:pt idx="188">
                  <c:v>2179.0217068956918</c:v>
                </c:pt>
                <c:pt idx="189">
                  <c:v>2176.2899693718637</c:v>
                </c:pt>
                <c:pt idx="190">
                  <c:v>2171.2419638557362</c:v>
                </c:pt>
                <c:pt idx="191">
                  <c:v>2175.1864317110262</c:v>
                </c:pt>
                <c:pt idx="192">
                  <c:v>2171.3125311432332</c:v>
                </c:pt>
                <c:pt idx="193">
                  <c:v>2173.9053982013352</c:v>
                </c:pt>
                <c:pt idx="194">
                  <c:v>2170.3639874268997</c:v>
                </c:pt>
                <c:pt idx="195">
                  <c:v>2170.8404952006749</c:v>
                </c:pt>
                <c:pt idx="196">
                  <c:v>2171.7273105089535</c:v>
                </c:pt>
                <c:pt idx="197">
                  <c:v>2168.1899093716661</c:v>
                </c:pt>
                <c:pt idx="198">
                  <c:v>2166.1665590826537</c:v>
                </c:pt>
                <c:pt idx="199">
                  <c:v>2171.5909421942983</c:v>
                </c:pt>
                <c:pt idx="200">
                  <c:v>2166.2702367290076</c:v>
                </c:pt>
                <c:pt idx="201">
                  <c:v>2164.0698790372339</c:v>
                </c:pt>
                <c:pt idx="202">
                  <c:v>2164.4800214907668</c:v>
                </c:pt>
                <c:pt idx="203">
                  <c:v>2161.1466845627087</c:v>
                </c:pt>
                <c:pt idx="204">
                  <c:v>2159.612136260198</c:v>
                </c:pt>
                <c:pt idx="205">
                  <c:v>2160.9447646070903</c:v>
                </c:pt>
                <c:pt idx="206">
                  <c:v>2161.841632372505</c:v>
                </c:pt>
                <c:pt idx="207">
                  <c:v>2160.1201093248114</c:v>
                </c:pt>
                <c:pt idx="208">
                  <c:v>2160.6953075447377</c:v>
                </c:pt>
                <c:pt idx="209">
                  <c:v>2158.5229910315206</c:v>
                </c:pt>
                <c:pt idx="210">
                  <c:v>2152.574214538578</c:v>
                </c:pt>
                <c:pt idx="211">
                  <c:v>2157.5798535149643</c:v>
                </c:pt>
                <c:pt idx="212">
                  <c:v>2155.3620338399387</c:v>
                </c:pt>
                <c:pt idx="213">
                  <c:v>2150.3724443712031</c:v>
                </c:pt>
                <c:pt idx="214">
                  <c:v>2155.9100402248541</c:v>
                </c:pt>
                <c:pt idx="215">
                  <c:v>2152.3851374703308</c:v>
                </c:pt>
                <c:pt idx="216">
                  <c:v>2154.5486941556924</c:v>
                </c:pt>
                <c:pt idx="217">
                  <c:v>2150.0276805602284</c:v>
                </c:pt>
                <c:pt idx="218">
                  <c:v>2149.1416636121294</c:v>
                </c:pt>
                <c:pt idx="219">
                  <c:v>2149.6632186459046</c:v>
                </c:pt>
                <c:pt idx="220">
                  <c:v>2146.4827742865782</c:v>
                </c:pt>
                <c:pt idx="221">
                  <c:v>2149.4921906887239</c:v>
                </c:pt>
                <c:pt idx="222">
                  <c:v>2145.3668545087116</c:v>
                </c:pt>
                <c:pt idx="223">
                  <c:v>2147.5710331209525</c:v>
                </c:pt>
                <c:pt idx="224">
                  <c:v>2145.4890715870574</c:v>
                </c:pt>
                <c:pt idx="225">
                  <c:v>2142.873245286934</c:v>
                </c:pt>
                <c:pt idx="226">
                  <c:v>2144.2938113137388</c:v>
                </c:pt>
                <c:pt idx="227">
                  <c:v>2139.9603644779991</c:v>
                </c:pt>
                <c:pt idx="228">
                  <c:v>2143.4885785744473</c:v>
                </c:pt>
                <c:pt idx="229">
                  <c:v>2139.9362219842251</c:v>
                </c:pt>
                <c:pt idx="230">
                  <c:v>2136.6375789608983</c:v>
                </c:pt>
                <c:pt idx="231">
                  <c:v>2138.4252886971626</c:v>
                </c:pt>
                <c:pt idx="232">
                  <c:v>2137.8557383757916</c:v>
                </c:pt>
                <c:pt idx="233">
                  <c:v>2136.9569695593032</c:v>
                </c:pt>
                <c:pt idx="234">
                  <c:v>2136.4217439460235</c:v>
                </c:pt>
                <c:pt idx="235">
                  <c:v>2135.1860970497255</c:v>
                </c:pt>
                <c:pt idx="236">
                  <c:v>2134.2948541373535</c:v>
                </c:pt>
                <c:pt idx="237">
                  <c:v>2133.8828111281882</c:v>
                </c:pt>
                <c:pt idx="238">
                  <c:v>2132.9073434373604</c:v>
                </c:pt>
                <c:pt idx="239">
                  <c:v>2131.956651887082</c:v>
                </c:pt>
                <c:pt idx="240">
                  <c:v>2131.7850185249745</c:v>
                </c:pt>
                <c:pt idx="241">
                  <c:v>2131.0434824051499</c:v>
                </c:pt>
                <c:pt idx="242">
                  <c:v>2129.1829317744023</c:v>
                </c:pt>
                <c:pt idx="243">
                  <c:v>2128.6825492655121</c:v>
                </c:pt>
                <c:pt idx="244">
                  <c:v>2127.814327398813</c:v>
                </c:pt>
                <c:pt idx="245">
                  <c:v>2127.9537132421724</c:v>
                </c:pt>
                <c:pt idx="246">
                  <c:v>2126.262469426536</c:v>
                </c:pt>
                <c:pt idx="247">
                  <c:v>2125.6502889193307</c:v>
                </c:pt>
                <c:pt idx="248">
                  <c:v>2126.0019671599507</c:v>
                </c:pt>
                <c:pt idx="249">
                  <c:v>2124.5955263043443</c:v>
                </c:pt>
                <c:pt idx="250">
                  <c:v>2123.6302289516866</c:v>
                </c:pt>
                <c:pt idx="251">
                  <c:v>2122.7143069035028</c:v>
                </c:pt>
                <c:pt idx="252">
                  <c:v>2122.3343163079867</c:v>
                </c:pt>
                <c:pt idx="253">
                  <c:v>2122.0839222174877</c:v>
                </c:pt>
                <c:pt idx="254">
                  <c:v>2119.8605985491995</c:v>
                </c:pt>
                <c:pt idx="255">
                  <c:v>2120.6604158276941</c:v>
                </c:pt>
                <c:pt idx="256">
                  <c:v>2118.925982788955</c:v>
                </c:pt>
                <c:pt idx="257">
                  <c:v>2118.5485908272476</c:v>
                </c:pt>
                <c:pt idx="258">
                  <c:v>2117.7831704749747</c:v>
                </c:pt>
                <c:pt idx="259">
                  <c:v>2117.8359842409554</c:v>
                </c:pt>
                <c:pt idx="260">
                  <c:v>2116.8878642167756</c:v>
                </c:pt>
                <c:pt idx="261">
                  <c:v>2116.3591024499278</c:v>
                </c:pt>
                <c:pt idx="262">
                  <c:v>2115.4754566401461</c:v>
                </c:pt>
                <c:pt idx="263">
                  <c:v>2114.7718402450878</c:v>
                </c:pt>
                <c:pt idx="264">
                  <c:v>2113.1263958523227</c:v>
                </c:pt>
                <c:pt idx="265">
                  <c:v>2113.5465181743816</c:v>
                </c:pt>
                <c:pt idx="266">
                  <c:v>2112.6669498941515</c:v>
                </c:pt>
                <c:pt idx="267">
                  <c:v>2111.7184320989968</c:v>
                </c:pt>
                <c:pt idx="268">
                  <c:v>2110.7654766550686</c:v>
                </c:pt>
                <c:pt idx="269">
                  <c:v>2111.7197971209803</c:v>
                </c:pt>
                <c:pt idx="270">
                  <c:v>2109.7158454502187</c:v>
                </c:pt>
                <c:pt idx="271">
                  <c:v>2109.1476450605064</c:v>
                </c:pt>
                <c:pt idx="272">
                  <c:v>2110.8790335882004</c:v>
                </c:pt>
                <c:pt idx="273">
                  <c:v>2107.3323780150067</c:v>
                </c:pt>
                <c:pt idx="274">
                  <c:v>2108.2595841492544</c:v>
                </c:pt>
                <c:pt idx="275">
                  <c:v>2106.3407395422018</c:v>
                </c:pt>
                <c:pt idx="276">
                  <c:v>2105.7878907136637</c:v>
                </c:pt>
                <c:pt idx="277">
                  <c:v>2105.0948365977952</c:v>
                </c:pt>
                <c:pt idx="278">
                  <c:v>2104.9469875471223</c:v>
                </c:pt>
                <c:pt idx="279">
                  <c:v>2103.9610796889278</c:v>
                </c:pt>
                <c:pt idx="280">
                  <c:v>2102.899006182924</c:v>
                </c:pt>
                <c:pt idx="281">
                  <c:v>2101.2969803429924</c:v>
                </c:pt>
                <c:pt idx="282">
                  <c:v>2101.9092906112087</c:v>
                </c:pt>
                <c:pt idx="283">
                  <c:v>2101.5101957400207</c:v>
                </c:pt>
                <c:pt idx="284">
                  <c:v>2101.094084634201</c:v>
                </c:pt>
                <c:pt idx="285">
                  <c:v>2100.6363728066235</c:v>
                </c:pt>
                <c:pt idx="286">
                  <c:v>2100.0560997679854</c:v>
                </c:pt>
                <c:pt idx="287">
                  <c:v>2099.2679717775072</c:v>
                </c:pt>
                <c:pt idx="288">
                  <c:v>2098.0849338021471</c:v>
                </c:pt>
                <c:pt idx="289">
                  <c:v>2097.6245383622963</c:v>
                </c:pt>
                <c:pt idx="290">
                  <c:v>2097.4596709115162</c:v>
                </c:pt>
                <c:pt idx="291">
                  <c:v>2096.4451747721218</c:v>
                </c:pt>
                <c:pt idx="292">
                  <c:v>2096.1119316711197</c:v>
                </c:pt>
                <c:pt idx="293">
                  <c:v>2095.4618442328938</c:v>
                </c:pt>
                <c:pt idx="294">
                  <c:v>2094.4003870242514</c:v>
                </c:pt>
                <c:pt idx="295">
                  <c:v>2094.1330994790605</c:v>
                </c:pt>
                <c:pt idx="296">
                  <c:v>2093.9287078363345</c:v>
                </c:pt>
                <c:pt idx="297">
                  <c:v>2092.4696392582646</c:v>
                </c:pt>
                <c:pt idx="298">
                  <c:v>2092.3707498669669</c:v>
                </c:pt>
                <c:pt idx="299">
                  <c:v>2091.5879803280086</c:v>
                </c:pt>
                <c:pt idx="300">
                  <c:v>2091.323210935509</c:v>
                </c:pt>
                <c:pt idx="301">
                  <c:v>2090.3470686238766</c:v>
                </c:pt>
                <c:pt idx="302">
                  <c:v>2091.0484325912762</c:v>
                </c:pt>
                <c:pt idx="303">
                  <c:v>2089.3782110372954</c:v>
                </c:pt>
                <c:pt idx="304">
                  <c:v>2088.5912023530609</c:v>
                </c:pt>
                <c:pt idx="305">
                  <c:v>2092.8082326154422</c:v>
                </c:pt>
                <c:pt idx="306">
                  <c:v>2086.7206065137912</c:v>
                </c:pt>
                <c:pt idx="307">
                  <c:v>2087.052659285298</c:v>
                </c:pt>
                <c:pt idx="308">
                  <c:v>2086.6768274910964</c:v>
                </c:pt>
                <c:pt idx="309">
                  <c:v>2085.9634494921379</c:v>
                </c:pt>
                <c:pt idx="310">
                  <c:v>2085.638798365831</c:v>
                </c:pt>
                <c:pt idx="311">
                  <c:v>2084.7740363728572</c:v>
                </c:pt>
                <c:pt idx="312">
                  <c:v>2084.5023390420129</c:v>
                </c:pt>
                <c:pt idx="313">
                  <c:v>2083.3453388999465</c:v>
                </c:pt>
                <c:pt idx="314">
                  <c:v>2083.224662179804</c:v>
                </c:pt>
                <c:pt idx="315">
                  <c:v>2084.1290911987589</c:v>
                </c:pt>
                <c:pt idx="316">
                  <c:v>2082.2477554623433</c:v>
                </c:pt>
                <c:pt idx="317">
                  <c:v>2082.2473023277917</c:v>
                </c:pt>
                <c:pt idx="318">
                  <c:v>2081.3484337004174</c:v>
                </c:pt>
                <c:pt idx="319">
                  <c:v>2079.8940554279666</c:v>
                </c:pt>
                <c:pt idx="320">
                  <c:v>2080.0173786536748</c:v>
                </c:pt>
                <c:pt idx="321">
                  <c:v>2080.5966190922668</c:v>
                </c:pt>
                <c:pt idx="322">
                  <c:v>2080.3673951373989</c:v>
                </c:pt>
                <c:pt idx="323">
                  <c:v>2077.8307159653154</c:v>
                </c:pt>
                <c:pt idx="324">
                  <c:v>2077.7589006560956</c:v>
                </c:pt>
                <c:pt idx="325">
                  <c:v>2077.9127129017957</c:v>
                </c:pt>
                <c:pt idx="326">
                  <c:v>2076.368794170312</c:v>
                </c:pt>
                <c:pt idx="327">
                  <c:v>2075.6861607532664</c:v>
                </c:pt>
                <c:pt idx="328">
                  <c:v>2075.8238058204311</c:v>
                </c:pt>
                <c:pt idx="329">
                  <c:v>2076.2184979258045</c:v>
                </c:pt>
                <c:pt idx="330">
                  <c:v>2074.5205387823839</c:v>
                </c:pt>
                <c:pt idx="331">
                  <c:v>2073.7014914435581</c:v>
                </c:pt>
                <c:pt idx="332">
                  <c:v>2073.661688218252</c:v>
                </c:pt>
                <c:pt idx="333">
                  <c:v>2072.382628467898</c:v>
                </c:pt>
                <c:pt idx="334">
                  <c:v>2073.4341661332342</c:v>
                </c:pt>
                <c:pt idx="335">
                  <c:v>2072.1244761924918</c:v>
                </c:pt>
                <c:pt idx="336">
                  <c:v>2071.0700964687262</c:v>
                </c:pt>
                <c:pt idx="337">
                  <c:v>2071.2180883131659</c:v>
                </c:pt>
                <c:pt idx="338">
                  <c:v>2070.4049103436082</c:v>
                </c:pt>
                <c:pt idx="339">
                  <c:v>2071.7154829651795</c:v>
                </c:pt>
                <c:pt idx="340">
                  <c:v>2069.2461284894798</c:v>
                </c:pt>
                <c:pt idx="341">
                  <c:v>2069.1797820788065</c:v>
                </c:pt>
                <c:pt idx="342">
                  <c:v>2068.2564489363522</c:v>
                </c:pt>
                <c:pt idx="343">
                  <c:v>2068.9336760722981</c:v>
                </c:pt>
                <c:pt idx="344">
                  <c:v>2067.708684435147</c:v>
                </c:pt>
                <c:pt idx="345">
                  <c:v>2067.2495741472021</c:v>
                </c:pt>
                <c:pt idx="346">
                  <c:v>2066.4870154467221</c:v>
                </c:pt>
                <c:pt idx="347">
                  <c:v>2065.8622662386692</c:v>
                </c:pt>
                <c:pt idx="348">
                  <c:v>2065.452595854827</c:v>
                </c:pt>
                <c:pt idx="349">
                  <c:v>2065.2472490562259</c:v>
                </c:pt>
                <c:pt idx="350">
                  <c:v>2064.648932478136</c:v>
                </c:pt>
                <c:pt idx="351">
                  <c:v>2064.6574644275233</c:v>
                </c:pt>
                <c:pt idx="352">
                  <c:v>2064.3406702644838</c:v>
                </c:pt>
                <c:pt idx="353">
                  <c:v>2063.1243480819271</c:v>
                </c:pt>
                <c:pt idx="354">
                  <c:v>2063.1418793580488</c:v>
                </c:pt>
                <c:pt idx="355">
                  <c:v>2062.5825153271171</c:v>
                </c:pt>
                <c:pt idx="356">
                  <c:v>2061.4647043686577</c:v>
                </c:pt>
                <c:pt idx="357">
                  <c:v>2061.0406057528539</c:v>
                </c:pt>
                <c:pt idx="358">
                  <c:v>2061.0604049012672</c:v>
                </c:pt>
                <c:pt idx="359">
                  <c:v>2060.775123955802</c:v>
                </c:pt>
                <c:pt idx="360">
                  <c:v>2060.0629738098337</c:v>
                </c:pt>
                <c:pt idx="361">
                  <c:v>2059.6073121805903</c:v>
                </c:pt>
                <c:pt idx="362">
                  <c:v>2059.3367315007422</c:v>
                </c:pt>
                <c:pt idx="363">
                  <c:v>2058.9849148914709</c:v>
                </c:pt>
                <c:pt idx="364">
                  <c:v>2058.3137767303833</c:v>
                </c:pt>
                <c:pt idx="365">
                  <c:v>2058.1895239612977</c:v>
                </c:pt>
                <c:pt idx="366">
                  <c:v>2057.7757461117894</c:v>
                </c:pt>
                <c:pt idx="367">
                  <c:v>2057.4241412680758</c:v>
                </c:pt>
                <c:pt idx="368">
                  <c:v>2057.0001478368954</c:v>
                </c:pt>
                <c:pt idx="369">
                  <c:v>2056.6316715813009</c:v>
                </c:pt>
                <c:pt idx="370">
                  <c:v>2056.1737896356672</c:v>
                </c:pt>
                <c:pt idx="371">
                  <c:v>2056.7315454722593</c:v>
                </c:pt>
                <c:pt idx="372">
                  <c:v>2054.585074718937</c:v>
                </c:pt>
                <c:pt idx="373">
                  <c:v>2054.9179348481243</c:v>
                </c:pt>
                <c:pt idx="374">
                  <c:v>2054.3091927684104</c:v>
                </c:pt>
                <c:pt idx="375">
                  <c:v>2053.1676568286011</c:v>
                </c:pt>
                <c:pt idx="376">
                  <c:v>2052.961790266897</c:v>
                </c:pt>
                <c:pt idx="377">
                  <c:v>2053.4372617665294</c:v>
                </c:pt>
                <c:pt idx="378">
                  <c:v>2052.1594949326704</c:v>
                </c:pt>
                <c:pt idx="379">
                  <c:v>2051.8585695289812</c:v>
                </c:pt>
                <c:pt idx="380">
                  <c:v>2051.228879307338</c:v>
                </c:pt>
                <c:pt idx="381">
                  <c:v>2050.8707357446237</c:v>
                </c:pt>
                <c:pt idx="382">
                  <c:v>2050.2771068606239</c:v>
                </c:pt>
                <c:pt idx="383">
                  <c:v>2050.0254163434611</c:v>
                </c:pt>
                <c:pt idx="384">
                  <c:v>2049.070023740459</c:v>
                </c:pt>
                <c:pt idx="385">
                  <c:v>2049.1574138489909</c:v>
                </c:pt>
                <c:pt idx="386">
                  <c:v>2049.1649811467696</c:v>
                </c:pt>
                <c:pt idx="387">
                  <c:v>2047.6606448109649</c:v>
                </c:pt>
                <c:pt idx="388">
                  <c:v>2047.620551037935</c:v>
                </c:pt>
                <c:pt idx="389">
                  <c:v>2047.4883394578021</c:v>
                </c:pt>
                <c:pt idx="390">
                  <c:v>2047.0504350633651</c:v>
                </c:pt>
                <c:pt idx="391">
                  <c:v>2046.5530275843769</c:v>
                </c:pt>
                <c:pt idx="392">
                  <c:v>2046.0046914132838</c:v>
                </c:pt>
                <c:pt idx="393">
                  <c:v>2045.8652645751069</c:v>
                </c:pt>
                <c:pt idx="394">
                  <c:v>2045.8260703373642</c:v>
                </c:pt>
                <c:pt idx="395">
                  <c:v>2044.605857116386</c:v>
                </c:pt>
                <c:pt idx="396">
                  <c:v>2044.8245723126784</c:v>
                </c:pt>
                <c:pt idx="397">
                  <c:v>2043.4894293618647</c:v>
                </c:pt>
                <c:pt idx="398">
                  <c:v>2043.4410780879409</c:v>
                </c:pt>
                <c:pt idx="399">
                  <c:v>2042.8755699844078</c:v>
                </c:pt>
                <c:pt idx="400">
                  <c:v>2042.6071437940029</c:v>
                </c:pt>
                <c:pt idx="401">
                  <c:v>2042.6890872316744</c:v>
                </c:pt>
                <c:pt idx="402">
                  <c:v>2041.7117509023578</c:v>
                </c:pt>
                <c:pt idx="403">
                  <c:v>2041.7461074547946</c:v>
                </c:pt>
                <c:pt idx="404">
                  <c:v>2040.87553910673</c:v>
                </c:pt>
                <c:pt idx="405">
                  <c:v>2040.3738053887957</c:v>
                </c:pt>
                <c:pt idx="406">
                  <c:v>2040.7237863089576</c:v>
                </c:pt>
                <c:pt idx="407">
                  <c:v>2039.56155616513</c:v>
                </c:pt>
                <c:pt idx="408">
                  <c:v>2039.0924142377203</c:v>
                </c:pt>
                <c:pt idx="409">
                  <c:v>2039.4879790467162</c:v>
                </c:pt>
                <c:pt idx="410">
                  <c:v>2038.8670041941391</c:v>
                </c:pt>
                <c:pt idx="411">
                  <c:v>2038.5723779294019</c:v>
                </c:pt>
                <c:pt idx="412">
                  <c:v>2038.7531441681363</c:v>
                </c:pt>
                <c:pt idx="413">
                  <c:v>2037.3461024231694</c:v>
                </c:pt>
                <c:pt idx="414">
                  <c:v>2037.2598342717633</c:v>
                </c:pt>
                <c:pt idx="415">
                  <c:v>2037.7410050379074</c:v>
                </c:pt>
                <c:pt idx="416">
                  <c:v>2036.851339254855</c:v>
                </c:pt>
                <c:pt idx="417">
                  <c:v>2036.0462516536177</c:v>
                </c:pt>
                <c:pt idx="418">
                  <c:v>2035.6806270350055</c:v>
                </c:pt>
                <c:pt idx="419">
                  <c:v>2035.5498849068235</c:v>
                </c:pt>
                <c:pt idx="420">
                  <c:v>2036.2994549866683</c:v>
                </c:pt>
                <c:pt idx="421">
                  <c:v>2034.6658271015733</c:v>
                </c:pt>
                <c:pt idx="422">
                  <c:v>2033.8404179908973</c:v>
                </c:pt>
                <c:pt idx="423">
                  <c:v>2033.9708794318126</c:v>
                </c:pt>
                <c:pt idx="424">
                  <c:v>2034.4894412837702</c:v>
                </c:pt>
                <c:pt idx="425">
                  <c:v>2033.8070318845994</c:v>
                </c:pt>
                <c:pt idx="426">
                  <c:v>2033.2241843049635</c:v>
                </c:pt>
                <c:pt idx="427">
                  <c:v>2032.5147103702634</c:v>
                </c:pt>
                <c:pt idx="428">
                  <c:v>2031.8235188011013</c:v>
                </c:pt>
                <c:pt idx="429">
                  <c:v>2031.9506499781417</c:v>
                </c:pt>
                <c:pt idx="430">
                  <c:v>2031.5461676420784</c:v>
                </c:pt>
                <c:pt idx="431">
                  <c:v>2031.0068490347994</c:v>
                </c:pt>
                <c:pt idx="432">
                  <c:v>2030.8391419380694</c:v>
                </c:pt>
                <c:pt idx="433">
                  <c:v>2030.4976051422548</c:v>
                </c:pt>
                <c:pt idx="434">
                  <c:v>2029.8780502389538</c:v>
                </c:pt>
                <c:pt idx="435">
                  <c:v>2029.6152370244779</c:v>
                </c:pt>
                <c:pt idx="436">
                  <c:v>2029.210215027945</c:v>
                </c:pt>
                <c:pt idx="437">
                  <c:v>2028.2495043608474</c:v>
                </c:pt>
                <c:pt idx="438">
                  <c:v>2028.3687749074331</c:v>
                </c:pt>
                <c:pt idx="439">
                  <c:v>2027.808937700594</c:v>
                </c:pt>
                <c:pt idx="440">
                  <c:v>2027.8190763253285</c:v>
                </c:pt>
                <c:pt idx="441">
                  <c:v>2027.3953912219572</c:v>
                </c:pt>
                <c:pt idx="442">
                  <c:v>2026.6745271552256</c:v>
                </c:pt>
                <c:pt idx="443">
                  <c:v>2026.5939497503896</c:v>
                </c:pt>
                <c:pt idx="444">
                  <c:v>2026.3215124062497</c:v>
                </c:pt>
                <c:pt idx="445">
                  <c:v>2025.7937870862481</c:v>
                </c:pt>
                <c:pt idx="446">
                  <c:v>2025.1961545493123</c:v>
                </c:pt>
                <c:pt idx="447">
                  <c:v>2025.0236527256582</c:v>
                </c:pt>
                <c:pt idx="448">
                  <c:v>2025.284196157932</c:v>
                </c:pt>
                <c:pt idx="449">
                  <c:v>2023.7163884425322</c:v>
                </c:pt>
                <c:pt idx="450">
                  <c:v>2023.533669884305</c:v>
                </c:pt>
                <c:pt idx="451">
                  <c:v>2023.7515167224785</c:v>
                </c:pt>
                <c:pt idx="452">
                  <c:v>2023.2613791890526</c:v>
                </c:pt>
                <c:pt idx="453">
                  <c:v>2023.0797871941934</c:v>
                </c:pt>
                <c:pt idx="454">
                  <c:v>2022.1296641792635</c:v>
                </c:pt>
                <c:pt idx="455">
                  <c:v>2022.086211817606</c:v>
                </c:pt>
                <c:pt idx="456">
                  <c:v>2021.7758738881894</c:v>
                </c:pt>
                <c:pt idx="457">
                  <c:v>2021.3916160250492</c:v>
                </c:pt>
                <c:pt idx="458">
                  <c:v>2020.9791353629273</c:v>
                </c:pt>
                <c:pt idx="459">
                  <c:v>2021.1835129140952</c:v>
                </c:pt>
                <c:pt idx="460">
                  <c:v>2020.2509870862652</c:v>
                </c:pt>
                <c:pt idx="461">
                  <c:v>2020.0335803311157</c:v>
                </c:pt>
                <c:pt idx="462">
                  <c:v>2020.1743171098715</c:v>
                </c:pt>
                <c:pt idx="463">
                  <c:v>2019.6677270319278</c:v>
                </c:pt>
                <c:pt idx="464">
                  <c:v>2018.9414969890461</c:v>
                </c:pt>
                <c:pt idx="465">
                  <c:v>2018.8913680867638</c:v>
                </c:pt>
                <c:pt idx="466">
                  <c:v>2018.5788701668141</c:v>
                </c:pt>
                <c:pt idx="467">
                  <c:v>2017.6190013339688</c:v>
                </c:pt>
                <c:pt idx="468">
                  <c:v>2017.8644509536084</c:v>
                </c:pt>
                <c:pt idx="469">
                  <c:v>2017.6015159416365</c:v>
                </c:pt>
                <c:pt idx="470">
                  <c:v>2017.4447267920596</c:v>
                </c:pt>
                <c:pt idx="471">
                  <c:v>2016.7542227750669</c:v>
                </c:pt>
                <c:pt idx="472">
                  <c:v>2016.0264430069874</c:v>
                </c:pt>
                <c:pt idx="473">
                  <c:v>2017.4872541023069</c:v>
                </c:pt>
                <c:pt idx="474">
                  <c:v>2016.255714751469</c:v>
                </c:pt>
                <c:pt idx="475">
                  <c:v>2015.350552230399</c:v>
                </c:pt>
                <c:pt idx="476">
                  <c:v>2015.7034426607063</c:v>
                </c:pt>
                <c:pt idx="477">
                  <c:v>2014.7738666535954</c:v>
                </c:pt>
                <c:pt idx="478">
                  <c:v>2014.4737648661519</c:v>
                </c:pt>
                <c:pt idx="479">
                  <c:v>2014.0067188016033</c:v>
                </c:pt>
                <c:pt idx="480">
                  <c:v>2013.7006666868438</c:v>
                </c:pt>
                <c:pt idx="481">
                  <c:v>2013.976830193576</c:v>
                </c:pt>
                <c:pt idx="482">
                  <c:v>2013.4290532255329</c:v>
                </c:pt>
                <c:pt idx="483">
                  <c:v>2012.4475507414265</c:v>
                </c:pt>
                <c:pt idx="484">
                  <c:v>2012.5636161351256</c:v>
                </c:pt>
                <c:pt idx="485">
                  <c:v>2012.4932333634865</c:v>
                </c:pt>
                <c:pt idx="486">
                  <c:v>2011.4003931227733</c:v>
                </c:pt>
                <c:pt idx="487">
                  <c:v>2011.647193693404</c:v>
                </c:pt>
                <c:pt idx="488">
                  <c:v>2010.5793091126532</c:v>
                </c:pt>
                <c:pt idx="489">
                  <c:v>2011.4483427125163</c:v>
                </c:pt>
                <c:pt idx="490">
                  <c:v>2010.1862901736865</c:v>
                </c:pt>
                <c:pt idx="491">
                  <c:v>2010.1191496933204</c:v>
                </c:pt>
                <c:pt idx="492">
                  <c:v>2009.3659487263449</c:v>
                </c:pt>
                <c:pt idx="493">
                  <c:v>2009.7474965959029</c:v>
                </c:pt>
                <c:pt idx="494">
                  <c:v>2009.4613917831316</c:v>
                </c:pt>
                <c:pt idx="495">
                  <c:v>2009.2649947743291</c:v>
                </c:pt>
                <c:pt idx="496">
                  <c:v>2008.4443290932747</c:v>
                </c:pt>
                <c:pt idx="497">
                  <c:v>2008.1431555265394</c:v>
                </c:pt>
                <c:pt idx="498">
                  <c:v>2008.1660700360076</c:v>
                </c:pt>
                <c:pt idx="499">
                  <c:v>2007.2230457817172</c:v>
                </c:pt>
                <c:pt idx="500">
                  <c:v>2006.8225608904713</c:v>
                </c:pt>
                <c:pt idx="501">
                  <c:v>2007.3455901502207</c:v>
                </c:pt>
                <c:pt idx="502">
                  <c:v>2006.4636783172789</c:v>
                </c:pt>
                <c:pt idx="503">
                  <c:v>2006.3334153210455</c:v>
                </c:pt>
                <c:pt idx="504">
                  <c:v>2006.0561344189448</c:v>
                </c:pt>
                <c:pt idx="505">
                  <c:v>2005.5141774205488</c:v>
                </c:pt>
                <c:pt idx="506">
                  <c:v>2005.1814436379339</c:v>
                </c:pt>
                <c:pt idx="507">
                  <c:v>2005.0343442219412</c:v>
                </c:pt>
                <c:pt idx="508">
                  <c:v>2004.8291386437197</c:v>
                </c:pt>
                <c:pt idx="509">
                  <c:v>2004.9032509782896</c:v>
                </c:pt>
                <c:pt idx="510">
                  <c:v>2003.9310941299332</c:v>
                </c:pt>
                <c:pt idx="511">
                  <c:v>2004.0552898998683</c:v>
                </c:pt>
                <c:pt idx="512">
                  <c:v>2002.9795035712821</c:v>
                </c:pt>
                <c:pt idx="513">
                  <c:v>2003.3138410855679</c:v>
                </c:pt>
                <c:pt idx="514">
                  <c:v>2002.6617806238712</c:v>
                </c:pt>
                <c:pt idx="515">
                  <c:v>2003.0254795494059</c:v>
                </c:pt>
                <c:pt idx="516">
                  <c:v>2002.1643679165593</c:v>
                </c:pt>
                <c:pt idx="517">
                  <c:v>2001.8149202255663</c:v>
                </c:pt>
                <c:pt idx="518">
                  <c:v>2002.1138498291543</c:v>
                </c:pt>
                <c:pt idx="519">
                  <c:v>2001.3837872085473</c:v>
                </c:pt>
                <c:pt idx="520">
                  <c:v>2000.8833329377505</c:v>
                </c:pt>
                <c:pt idx="521">
                  <c:v>2000.519983206703</c:v>
                </c:pt>
                <c:pt idx="522">
                  <c:v>2000.4353255343685</c:v>
                </c:pt>
                <c:pt idx="523">
                  <c:v>2000.5296563157679</c:v>
                </c:pt>
                <c:pt idx="524">
                  <c:v>1999.7866846085078</c:v>
                </c:pt>
                <c:pt idx="525">
                  <c:v>1999.7578842124085</c:v>
                </c:pt>
                <c:pt idx="526">
                  <c:v>1999.4271970315676</c:v>
                </c:pt>
                <c:pt idx="527">
                  <c:v>1999.3883232600256</c:v>
                </c:pt>
                <c:pt idx="528">
                  <c:v>1998.9746887895044</c:v>
                </c:pt>
                <c:pt idx="529">
                  <c:v>1999.0991792444395</c:v>
                </c:pt>
                <c:pt idx="530">
                  <c:v>1998.8625011920362</c:v>
                </c:pt>
                <c:pt idx="531">
                  <c:v>1998.1502177300695</c:v>
                </c:pt>
                <c:pt idx="532">
                  <c:v>1997.8907818833816</c:v>
                </c:pt>
                <c:pt idx="533">
                  <c:v>1998.1047874386534</c:v>
                </c:pt>
                <c:pt idx="534">
                  <c:v>1997.2584037880108</c:v>
                </c:pt>
                <c:pt idx="535">
                  <c:v>1996.7975205146508</c:v>
                </c:pt>
                <c:pt idx="536">
                  <c:v>1996.6350952747839</c:v>
                </c:pt>
                <c:pt idx="537">
                  <c:v>1996.3003194546975</c:v>
                </c:pt>
                <c:pt idx="538">
                  <c:v>1995.6407705993684</c:v>
                </c:pt>
                <c:pt idx="539">
                  <c:v>1995.4315890453522</c:v>
                </c:pt>
                <c:pt idx="540">
                  <c:v>1995.1748930496412</c:v>
                </c:pt>
                <c:pt idx="541">
                  <c:v>1995.2475094995473</c:v>
                </c:pt>
                <c:pt idx="542">
                  <c:v>1995.0792861210971</c:v>
                </c:pt>
                <c:pt idx="543">
                  <c:v>1995.0716364069328</c:v>
                </c:pt>
                <c:pt idx="544">
                  <c:v>1994.198276335545</c:v>
                </c:pt>
                <c:pt idx="545">
                  <c:v>1993.9641491552245</c:v>
                </c:pt>
                <c:pt idx="546">
                  <c:v>1995.7345647420213</c:v>
                </c:pt>
                <c:pt idx="547">
                  <c:v>1993.6858801775081</c:v>
                </c:pt>
                <c:pt idx="548">
                  <c:v>1993.0480525540363</c:v>
                </c:pt>
                <c:pt idx="549">
                  <c:v>1992.5466457435768</c:v>
                </c:pt>
                <c:pt idx="550">
                  <c:v>1992.1741543050182</c:v>
                </c:pt>
                <c:pt idx="551">
                  <c:v>1991.4706245729712</c:v>
                </c:pt>
                <c:pt idx="552">
                  <c:v>1991.5483523638309</c:v>
                </c:pt>
                <c:pt idx="553">
                  <c:v>1991.1940477428802</c:v>
                </c:pt>
                <c:pt idx="554">
                  <c:v>1991.0755838923644</c:v>
                </c:pt>
                <c:pt idx="555">
                  <c:v>1990.7188495059529</c:v>
                </c:pt>
                <c:pt idx="556">
                  <c:v>1990.9429105313454</c:v>
                </c:pt>
                <c:pt idx="557">
                  <c:v>1990.003213322796</c:v>
                </c:pt>
                <c:pt idx="558">
                  <c:v>1989.9805235160857</c:v>
                </c:pt>
                <c:pt idx="559">
                  <c:v>1989.9602765793309</c:v>
                </c:pt>
                <c:pt idx="560">
                  <c:v>1989.6524659397785</c:v>
                </c:pt>
                <c:pt idx="561">
                  <c:v>1988.7518153275655</c:v>
                </c:pt>
                <c:pt idx="562">
                  <c:v>1990.4872584672942</c:v>
                </c:pt>
                <c:pt idx="563">
                  <c:v>1988.6233712090027</c:v>
                </c:pt>
                <c:pt idx="564">
                  <c:v>1987.210884864478</c:v>
                </c:pt>
                <c:pt idx="565">
                  <c:v>1988.4386094074232</c:v>
                </c:pt>
                <c:pt idx="566">
                  <c:v>1987.9594043984262</c:v>
                </c:pt>
                <c:pt idx="567">
                  <c:v>1988.5351574426352</c:v>
                </c:pt>
                <c:pt idx="568">
                  <c:v>1987.6019442697418</c:v>
                </c:pt>
                <c:pt idx="569">
                  <c:v>1987.4650011428612</c:v>
                </c:pt>
                <c:pt idx="570">
                  <c:v>1986.7544184952174</c:v>
                </c:pt>
                <c:pt idx="571">
                  <c:v>1985.8324661358174</c:v>
                </c:pt>
                <c:pt idx="572">
                  <c:v>1985.9645199803097</c:v>
                </c:pt>
                <c:pt idx="573">
                  <c:v>1985.6754757454851</c:v>
                </c:pt>
                <c:pt idx="574">
                  <c:v>1985.1784402213805</c:v>
                </c:pt>
                <c:pt idx="575">
                  <c:v>1985.364200129042</c:v>
                </c:pt>
                <c:pt idx="576">
                  <c:v>1985.4616502550432</c:v>
                </c:pt>
                <c:pt idx="577">
                  <c:v>1984.8505878777164</c:v>
                </c:pt>
                <c:pt idx="578">
                  <c:v>1984.4959452806247</c:v>
                </c:pt>
                <c:pt idx="579">
                  <c:v>1984.1410487933567</c:v>
                </c:pt>
                <c:pt idx="580">
                  <c:v>1984.8128254513999</c:v>
                </c:pt>
                <c:pt idx="581">
                  <c:v>1984.0673842097069</c:v>
                </c:pt>
                <c:pt idx="582">
                  <c:v>1983.3876263350317</c:v>
                </c:pt>
                <c:pt idx="583">
                  <c:v>1983.0923290954299</c:v>
                </c:pt>
                <c:pt idx="584">
                  <c:v>1983.0786335847254</c:v>
                </c:pt>
                <c:pt idx="585">
                  <c:v>1983.1260067693972</c:v>
                </c:pt>
                <c:pt idx="586">
                  <c:v>1982.5099211952893</c:v>
                </c:pt>
                <c:pt idx="587">
                  <c:v>1982.105920812169</c:v>
                </c:pt>
                <c:pt idx="588">
                  <c:v>1982.3348772451545</c:v>
                </c:pt>
                <c:pt idx="589">
                  <c:v>1981.0682528066504</c:v>
                </c:pt>
                <c:pt idx="590">
                  <c:v>1981.5635944335677</c:v>
                </c:pt>
                <c:pt idx="591">
                  <c:v>1981.1144946256352</c:v>
                </c:pt>
                <c:pt idx="592">
                  <c:v>1980.5110935315352</c:v>
                </c:pt>
                <c:pt idx="593">
                  <c:v>1980.5663373982122</c:v>
                </c:pt>
                <c:pt idx="594">
                  <c:v>1980.0695293647432</c:v>
                </c:pt>
                <c:pt idx="595">
                  <c:v>1980.3659228174031</c:v>
                </c:pt>
                <c:pt idx="596">
                  <c:v>1979.5025946085325</c:v>
                </c:pt>
                <c:pt idx="597">
                  <c:v>1979.4709207921828</c:v>
                </c:pt>
                <c:pt idx="598">
                  <c:v>1979.1112678357156</c:v>
                </c:pt>
                <c:pt idx="599">
                  <c:v>1978.5222036046382</c:v>
                </c:pt>
                <c:pt idx="600">
                  <c:v>1978.3523244099235</c:v>
                </c:pt>
                <c:pt idx="601">
                  <c:v>1978.5931067109129</c:v>
                </c:pt>
                <c:pt idx="602">
                  <c:v>1978.0681199719795</c:v>
                </c:pt>
                <c:pt idx="603">
                  <c:v>1978.2400846443757</c:v>
                </c:pt>
                <c:pt idx="604">
                  <c:v>1977.3592745862193</c:v>
                </c:pt>
                <c:pt idx="605">
                  <c:v>1976.9893495786366</c:v>
                </c:pt>
                <c:pt idx="606">
                  <c:v>1977.4744116669108</c:v>
                </c:pt>
                <c:pt idx="607">
                  <c:v>1977.3678723767891</c:v>
                </c:pt>
                <c:pt idx="608">
                  <c:v>1976.6936492800266</c:v>
                </c:pt>
                <c:pt idx="609">
                  <c:v>1977.1396429748295</c:v>
                </c:pt>
                <c:pt idx="610">
                  <c:v>1976.3679122345138</c:v>
                </c:pt>
                <c:pt idx="611">
                  <c:v>1975.5503679965875</c:v>
                </c:pt>
                <c:pt idx="612">
                  <c:v>1975.5505556450034</c:v>
                </c:pt>
                <c:pt idx="613">
                  <c:v>1975.6190603659306</c:v>
                </c:pt>
                <c:pt idx="614">
                  <c:v>1974.791242015235</c:v>
                </c:pt>
                <c:pt idx="615">
                  <c:v>1974.2799169285886</c:v>
                </c:pt>
                <c:pt idx="616">
                  <c:v>1974.3534670638369</c:v>
                </c:pt>
                <c:pt idx="617">
                  <c:v>1974.388221817165</c:v>
                </c:pt>
                <c:pt idx="618">
                  <c:v>1974.2472975807686</c:v>
                </c:pt>
                <c:pt idx="619">
                  <c:v>1973.8719985353409</c:v>
                </c:pt>
                <c:pt idx="620">
                  <c:v>1973.1303328817778</c:v>
                </c:pt>
                <c:pt idx="621">
                  <c:v>1973.0205051966525</c:v>
                </c:pt>
                <c:pt idx="622">
                  <c:v>1973.3412782329526</c:v>
                </c:pt>
                <c:pt idx="623">
                  <c:v>1972.509221273848</c:v>
                </c:pt>
                <c:pt idx="624">
                  <c:v>1972.5367477687864</c:v>
                </c:pt>
                <c:pt idx="625">
                  <c:v>1973.1868190217133</c:v>
                </c:pt>
                <c:pt idx="626">
                  <c:v>1972.5671852939108</c:v>
                </c:pt>
                <c:pt idx="627">
                  <c:v>1971.4931092744878</c:v>
                </c:pt>
                <c:pt idx="628">
                  <c:v>1972.1512915984315</c:v>
                </c:pt>
                <c:pt idx="629">
                  <c:v>1971.8121986704728</c:v>
                </c:pt>
                <c:pt idx="630">
                  <c:v>1971.1176432925829</c:v>
                </c:pt>
                <c:pt idx="631">
                  <c:v>1970.9110300978414</c:v>
                </c:pt>
                <c:pt idx="632">
                  <c:v>1971.1802071350262</c:v>
                </c:pt>
                <c:pt idx="633">
                  <c:v>1970.3590979479341</c:v>
                </c:pt>
                <c:pt idx="634">
                  <c:v>1970.1363737849842</c:v>
                </c:pt>
                <c:pt idx="635">
                  <c:v>1969.5960800038783</c:v>
                </c:pt>
                <c:pt idx="636">
                  <c:v>1969.4620388674136</c:v>
                </c:pt>
                <c:pt idx="637">
                  <c:v>1969.871250386883</c:v>
                </c:pt>
                <c:pt idx="638">
                  <c:v>1969.2190110717861</c:v>
                </c:pt>
                <c:pt idx="639">
                  <c:v>1968.9528001539325</c:v>
                </c:pt>
                <c:pt idx="640">
                  <c:v>1968.7042239649136</c:v>
                </c:pt>
                <c:pt idx="641">
                  <c:v>1969.099231620268</c:v>
                </c:pt>
                <c:pt idx="642">
                  <c:v>1968.0130256947446</c:v>
                </c:pt>
                <c:pt idx="643">
                  <c:v>1968.6001955808269</c:v>
                </c:pt>
                <c:pt idx="644">
                  <c:v>1968.1484683576643</c:v>
                </c:pt>
                <c:pt idx="645">
                  <c:v>1966.9319071140737</c:v>
                </c:pt>
                <c:pt idx="646">
                  <c:v>1966.8488813188355</c:v>
                </c:pt>
                <c:pt idx="647">
                  <c:v>1967.6044677444909</c:v>
                </c:pt>
                <c:pt idx="648">
                  <c:v>1966.6890014553578</c:v>
                </c:pt>
                <c:pt idx="649">
                  <c:v>1966.6593686045676</c:v>
                </c:pt>
                <c:pt idx="650">
                  <c:v>1966.373273874606</c:v>
                </c:pt>
                <c:pt idx="651">
                  <c:v>1966.3467099974218</c:v>
                </c:pt>
                <c:pt idx="652">
                  <c:v>1966.109940175071</c:v>
                </c:pt>
                <c:pt idx="653">
                  <c:v>1966.6996681983446</c:v>
                </c:pt>
                <c:pt idx="654">
                  <c:v>1964.9090032909526</c:v>
                </c:pt>
                <c:pt idx="655">
                  <c:v>1965.2480338196781</c:v>
                </c:pt>
                <c:pt idx="656">
                  <c:v>1965.9003208882052</c:v>
                </c:pt>
                <c:pt idx="657">
                  <c:v>1965.0991069309537</c:v>
                </c:pt>
                <c:pt idx="658">
                  <c:v>1964.102089425387</c:v>
                </c:pt>
                <c:pt idx="659">
                  <c:v>1965.9825191173381</c:v>
                </c:pt>
                <c:pt idx="660">
                  <c:v>1964.4402667561174</c:v>
                </c:pt>
                <c:pt idx="661">
                  <c:v>1963.5806967355522</c:v>
                </c:pt>
                <c:pt idx="662">
                  <c:v>1963.6713611047351</c:v>
                </c:pt>
                <c:pt idx="663">
                  <c:v>1963.5069568726813</c:v>
                </c:pt>
                <c:pt idx="664">
                  <c:v>1962.1738425373508</c:v>
                </c:pt>
                <c:pt idx="665">
                  <c:v>1962.6358484475045</c:v>
                </c:pt>
                <c:pt idx="666">
                  <c:v>1964.9454758335448</c:v>
                </c:pt>
                <c:pt idx="667">
                  <c:v>1962.7505230373681</c:v>
                </c:pt>
                <c:pt idx="668">
                  <c:v>1962.1332252599577</c:v>
                </c:pt>
                <c:pt idx="669">
                  <c:v>1961.9521143417678</c:v>
                </c:pt>
                <c:pt idx="670">
                  <c:v>1961.2571797673279</c:v>
                </c:pt>
                <c:pt idx="671">
                  <c:v>1961.9929200735264</c:v>
                </c:pt>
                <c:pt idx="672">
                  <c:v>1961.6972739096789</c:v>
                </c:pt>
                <c:pt idx="673">
                  <c:v>1961.493938759462</c:v>
                </c:pt>
                <c:pt idx="674">
                  <c:v>1961.5332432814732</c:v>
                </c:pt>
                <c:pt idx="675">
                  <c:v>1961.3994100140603</c:v>
                </c:pt>
                <c:pt idx="676">
                  <c:v>1960.9557995062578</c:v>
                </c:pt>
                <c:pt idx="677">
                  <c:v>1960.854219523485</c:v>
                </c:pt>
                <c:pt idx="678">
                  <c:v>1959.7617591053815</c:v>
                </c:pt>
                <c:pt idx="679">
                  <c:v>1959.5064356179905</c:v>
                </c:pt>
                <c:pt idx="680">
                  <c:v>1959.7758930946577</c:v>
                </c:pt>
                <c:pt idx="681">
                  <c:v>1961.1744232376354</c:v>
                </c:pt>
                <c:pt idx="682">
                  <c:v>1958.9037650420091</c:v>
                </c:pt>
                <c:pt idx="683">
                  <c:v>1958.8154196584428</c:v>
                </c:pt>
                <c:pt idx="684">
                  <c:v>1959.1076892425222</c:v>
                </c:pt>
                <c:pt idx="685">
                  <c:v>1958.8965527347048</c:v>
                </c:pt>
                <c:pt idx="686">
                  <c:v>1958.35652615666</c:v>
                </c:pt>
                <c:pt idx="687">
                  <c:v>1957.8330753166749</c:v>
                </c:pt>
                <c:pt idx="688">
                  <c:v>1958.0961381026341</c:v>
                </c:pt>
                <c:pt idx="689">
                  <c:v>1957.82648380053</c:v>
                </c:pt>
                <c:pt idx="690">
                  <c:v>1957.9185353431506</c:v>
                </c:pt>
                <c:pt idx="691">
                  <c:v>1957.2255581219786</c:v>
                </c:pt>
                <c:pt idx="692">
                  <c:v>1957.2935734906662</c:v>
                </c:pt>
                <c:pt idx="693">
                  <c:v>1957.0110741431208</c:v>
                </c:pt>
                <c:pt idx="694">
                  <c:v>1956.9458690752167</c:v>
                </c:pt>
                <c:pt idx="695">
                  <c:v>1956.8123064447159</c:v>
                </c:pt>
                <c:pt idx="696">
                  <c:v>1956.4468556744989</c:v>
                </c:pt>
                <c:pt idx="697">
                  <c:v>1955.5243451416502</c:v>
                </c:pt>
                <c:pt idx="698">
                  <c:v>1956.7837452576819</c:v>
                </c:pt>
                <c:pt idx="699">
                  <c:v>1955.4729603990331</c:v>
                </c:pt>
                <c:pt idx="700">
                  <c:v>1954.1199383623107</c:v>
                </c:pt>
                <c:pt idx="701">
                  <c:v>1956.025982164176</c:v>
                </c:pt>
                <c:pt idx="702">
                  <c:v>1954.8217658380586</c:v>
                </c:pt>
                <c:pt idx="703">
                  <c:v>1954.9559640810714</c:v>
                </c:pt>
                <c:pt idx="704">
                  <c:v>1954.3341659242396</c:v>
                </c:pt>
                <c:pt idx="705">
                  <c:v>1954.4512076781084</c:v>
                </c:pt>
                <c:pt idx="706">
                  <c:v>1954.0106616154724</c:v>
                </c:pt>
                <c:pt idx="707">
                  <c:v>1953.6830951595482</c:v>
                </c:pt>
                <c:pt idx="708">
                  <c:v>1954.1294865357418</c:v>
                </c:pt>
                <c:pt idx="709">
                  <c:v>1953.6133078219968</c:v>
                </c:pt>
                <c:pt idx="710">
                  <c:v>1953.0407651452767</c:v>
                </c:pt>
                <c:pt idx="711">
                  <c:v>1952.4698119113475</c:v>
                </c:pt>
                <c:pt idx="712">
                  <c:v>1953.4058586365861</c:v>
                </c:pt>
                <c:pt idx="713">
                  <c:v>1947.8909469199175</c:v>
                </c:pt>
                <c:pt idx="714">
                  <c:v>1951.080190329533</c:v>
                </c:pt>
                <c:pt idx="715">
                  <c:v>1951.801088603893</c:v>
                </c:pt>
                <c:pt idx="716">
                  <c:v>1952.0981446785247</c:v>
                </c:pt>
                <c:pt idx="717">
                  <c:v>1950.9818649601789</c:v>
                </c:pt>
                <c:pt idx="718">
                  <c:v>1951.5131007964287</c:v>
                </c:pt>
                <c:pt idx="719">
                  <c:v>1951.5342373896212</c:v>
                </c:pt>
                <c:pt idx="720">
                  <c:v>1950.7882479793086</c:v>
                </c:pt>
                <c:pt idx="721">
                  <c:v>1950.843436796127</c:v>
                </c:pt>
                <c:pt idx="722">
                  <c:v>1952.207723675697</c:v>
                </c:pt>
                <c:pt idx="723">
                  <c:v>1951.4945364601315</c:v>
                </c:pt>
                <c:pt idx="724">
                  <c:v>1950.0323300531725</c:v>
                </c:pt>
                <c:pt idx="725">
                  <c:v>1950.3812483716631</c:v>
                </c:pt>
                <c:pt idx="726">
                  <c:v>1949.7887589877139</c:v>
                </c:pt>
                <c:pt idx="727">
                  <c:v>1949.7742181161482</c:v>
                </c:pt>
                <c:pt idx="728">
                  <c:v>1950.0367781067366</c:v>
                </c:pt>
                <c:pt idx="729">
                  <c:v>1947.8905758447581</c:v>
                </c:pt>
                <c:pt idx="730">
                  <c:v>1949.635035336818</c:v>
                </c:pt>
                <c:pt idx="731">
                  <c:v>1948.7080322826123</c:v>
                </c:pt>
                <c:pt idx="732">
                  <c:v>1948.8039192254371</c:v>
                </c:pt>
                <c:pt idx="733">
                  <c:v>1948.8360351135732</c:v>
                </c:pt>
                <c:pt idx="734">
                  <c:v>1948.5826772288763</c:v>
                </c:pt>
                <c:pt idx="735">
                  <c:v>1947.5899240209194</c:v>
                </c:pt>
                <c:pt idx="736">
                  <c:v>1948.1853091775993</c:v>
                </c:pt>
                <c:pt idx="737">
                  <c:v>1949.3212431206121</c:v>
                </c:pt>
                <c:pt idx="738">
                  <c:v>1947.1979281720583</c:v>
                </c:pt>
                <c:pt idx="739">
                  <c:v>1947.1069234335332</c:v>
                </c:pt>
                <c:pt idx="740">
                  <c:v>1946.9698959649797</c:v>
                </c:pt>
                <c:pt idx="741">
                  <c:v>1946.5734981030487</c:v>
                </c:pt>
                <c:pt idx="742">
                  <c:v>1946.1355725547592</c:v>
                </c:pt>
                <c:pt idx="743">
                  <c:v>1946.6024612230167</c:v>
                </c:pt>
                <c:pt idx="744">
                  <c:v>1946.6397927157045</c:v>
                </c:pt>
                <c:pt idx="745">
                  <c:v>1946.0644045338649</c:v>
                </c:pt>
                <c:pt idx="746">
                  <c:v>1948.2155790340851</c:v>
                </c:pt>
                <c:pt idx="747">
                  <c:v>1945.8366300153791</c:v>
                </c:pt>
                <c:pt idx="748">
                  <c:v>1945.2542361298651</c:v>
                </c:pt>
                <c:pt idx="749">
                  <c:v>1945.6731876126798</c:v>
                </c:pt>
                <c:pt idx="750">
                  <c:v>1944.9341058754915</c:v>
                </c:pt>
                <c:pt idx="751">
                  <c:v>1945.4031261142422</c:v>
                </c:pt>
                <c:pt idx="752">
                  <c:v>1945.019459567503</c:v>
                </c:pt>
                <c:pt idx="753">
                  <c:v>1944.4671865147509</c:v>
                </c:pt>
                <c:pt idx="754">
                  <c:v>1944.8499000077827</c:v>
                </c:pt>
                <c:pt idx="755">
                  <c:v>1944.2809744850026</c:v>
                </c:pt>
                <c:pt idx="756">
                  <c:v>1944.1772790725652</c:v>
                </c:pt>
                <c:pt idx="757">
                  <c:v>1943.6171797348156</c:v>
                </c:pt>
                <c:pt idx="758">
                  <c:v>1944.4724639206679</c:v>
                </c:pt>
                <c:pt idx="759">
                  <c:v>1945.4130089284865</c:v>
                </c:pt>
                <c:pt idx="760">
                  <c:v>1942.7957717844531</c:v>
                </c:pt>
                <c:pt idx="761">
                  <c:v>1942.9992516126508</c:v>
                </c:pt>
                <c:pt idx="762">
                  <c:v>1941.9164710268483</c:v>
                </c:pt>
                <c:pt idx="763">
                  <c:v>1942.3468383332208</c:v>
                </c:pt>
                <c:pt idx="764">
                  <c:v>1946.9221982451877</c:v>
                </c:pt>
                <c:pt idx="765">
                  <c:v>1941.965497494552</c:v>
                </c:pt>
                <c:pt idx="766">
                  <c:v>1938.9045612950429</c:v>
                </c:pt>
                <c:pt idx="767">
                  <c:v>1942.4279321947754</c:v>
                </c:pt>
                <c:pt idx="768">
                  <c:v>1939.339804736959</c:v>
                </c:pt>
                <c:pt idx="769">
                  <c:v>1941.5394303679136</c:v>
                </c:pt>
                <c:pt idx="770">
                  <c:v>1941.7776183862245</c:v>
                </c:pt>
                <c:pt idx="771">
                  <c:v>1940.6731110526239</c:v>
                </c:pt>
                <c:pt idx="772">
                  <c:v>1941.0283654758878</c:v>
                </c:pt>
                <c:pt idx="773">
                  <c:v>1940.6344293032921</c:v>
                </c:pt>
                <c:pt idx="774">
                  <c:v>1939.6071177154358</c:v>
                </c:pt>
                <c:pt idx="775">
                  <c:v>1939.887315538735</c:v>
                </c:pt>
                <c:pt idx="776">
                  <c:v>1943.785109499629</c:v>
                </c:pt>
                <c:pt idx="777">
                  <c:v>1939.9304902357412</c:v>
                </c:pt>
                <c:pt idx="778">
                  <c:v>1938.0677477464146</c:v>
                </c:pt>
                <c:pt idx="779">
                  <c:v>1938.8538459536426</c:v>
                </c:pt>
                <c:pt idx="780">
                  <c:v>1939.0726738829383</c:v>
                </c:pt>
                <c:pt idx="781">
                  <c:v>1939.7512989268203</c:v>
                </c:pt>
                <c:pt idx="782">
                  <c:v>1938.4512626464309</c:v>
                </c:pt>
                <c:pt idx="783">
                  <c:v>1939.1477515262879</c:v>
                </c:pt>
                <c:pt idx="784">
                  <c:v>1939.0359208131649</c:v>
                </c:pt>
                <c:pt idx="785">
                  <c:v>1938.407973243043</c:v>
                </c:pt>
                <c:pt idx="786">
                  <c:v>1938.5161590879543</c:v>
                </c:pt>
                <c:pt idx="787">
                  <c:v>1937.9126730297703</c:v>
                </c:pt>
                <c:pt idx="788">
                  <c:v>1940.5087303361554</c:v>
                </c:pt>
                <c:pt idx="789">
                  <c:v>1937.4708358923417</c:v>
                </c:pt>
                <c:pt idx="790">
                  <c:v>1937.2835940350965</c:v>
                </c:pt>
                <c:pt idx="791">
                  <c:v>1937.6018059138344</c:v>
                </c:pt>
                <c:pt idx="792">
                  <c:v>1936.7475868297315</c:v>
                </c:pt>
                <c:pt idx="793">
                  <c:v>1937.4895905592937</c:v>
                </c:pt>
                <c:pt idx="794">
                  <c:v>1937.1022908735031</c:v>
                </c:pt>
                <c:pt idx="795">
                  <c:v>1936.4660523045918</c:v>
                </c:pt>
                <c:pt idx="796">
                  <c:v>1936.0819783813542</c:v>
                </c:pt>
                <c:pt idx="797">
                  <c:v>1934.0035273660726</c:v>
                </c:pt>
                <c:pt idx="798">
                  <c:v>1936.1989261120516</c:v>
                </c:pt>
                <c:pt idx="799">
                  <c:v>1936.0385971419569</c:v>
                </c:pt>
                <c:pt idx="800">
                  <c:v>1935.4882974087204</c:v>
                </c:pt>
                <c:pt idx="801">
                  <c:v>1935.4306175893985</c:v>
                </c:pt>
                <c:pt idx="802">
                  <c:v>1935.5850725002467</c:v>
                </c:pt>
                <c:pt idx="803">
                  <c:v>1934.8568733228385</c:v>
                </c:pt>
                <c:pt idx="804">
                  <c:v>1934.7039244811979</c:v>
                </c:pt>
                <c:pt idx="805">
                  <c:v>1934.6572210580787</c:v>
                </c:pt>
                <c:pt idx="806">
                  <c:v>1934.8333455869581</c:v>
                </c:pt>
                <c:pt idx="807">
                  <c:v>1934.6944745789867</c:v>
                </c:pt>
                <c:pt idx="808">
                  <c:v>1934.736854017093</c:v>
                </c:pt>
                <c:pt idx="809">
                  <c:v>1934.1177660090207</c:v>
                </c:pt>
                <c:pt idx="810">
                  <c:v>1933.3946291964476</c:v>
                </c:pt>
                <c:pt idx="811">
                  <c:v>1933.2409276715096</c:v>
                </c:pt>
                <c:pt idx="812">
                  <c:v>1932.9170960048857</c:v>
                </c:pt>
                <c:pt idx="813">
                  <c:v>1931.579829002229</c:v>
                </c:pt>
                <c:pt idx="814">
                  <c:v>1932.7950100553228</c:v>
                </c:pt>
                <c:pt idx="815">
                  <c:v>1933.1921230262892</c:v>
                </c:pt>
                <c:pt idx="816">
                  <c:v>1930.3823161519188</c:v>
                </c:pt>
                <c:pt idx="817">
                  <c:v>1932.6890760907766</c:v>
                </c:pt>
                <c:pt idx="818">
                  <c:v>1932.1169975012481</c:v>
                </c:pt>
                <c:pt idx="819">
                  <c:v>1933.3961115070827</c:v>
                </c:pt>
                <c:pt idx="820">
                  <c:v>1931.716289985601</c:v>
                </c:pt>
                <c:pt idx="821">
                  <c:v>1932.310277856528</c:v>
                </c:pt>
                <c:pt idx="822">
                  <c:v>1931.0394442313798</c:v>
                </c:pt>
                <c:pt idx="823">
                  <c:v>1931.7230807146129</c:v>
                </c:pt>
                <c:pt idx="824">
                  <c:v>1931.5438844305086</c:v>
                </c:pt>
                <c:pt idx="825">
                  <c:v>1930.6932851861836</c:v>
                </c:pt>
                <c:pt idx="826">
                  <c:v>1930.6091142741748</c:v>
                </c:pt>
                <c:pt idx="827">
                  <c:v>1930.6851623339533</c:v>
                </c:pt>
                <c:pt idx="828">
                  <c:v>1930.7778907296076</c:v>
                </c:pt>
                <c:pt idx="829">
                  <c:v>1931.0414378796072</c:v>
                </c:pt>
                <c:pt idx="830">
                  <c:v>1930.2623526105685</c:v>
                </c:pt>
                <c:pt idx="831">
                  <c:v>1930.0792617702666</c:v>
                </c:pt>
                <c:pt idx="832">
                  <c:v>1929.5392005218298</c:v>
                </c:pt>
                <c:pt idx="833">
                  <c:v>1929.2093310624105</c:v>
                </c:pt>
                <c:pt idx="834">
                  <c:v>1929.8027633451002</c:v>
                </c:pt>
                <c:pt idx="835">
                  <c:v>1929.3369591320729</c:v>
                </c:pt>
                <c:pt idx="836">
                  <c:v>1927.0309894748095</c:v>
                </c:pt>
                <c:pt idx="837">
                  <c:v>1929.2891639079241</c:v>
                </c:pt>
                <c:pt idx="838">
                  <c:v>1928.7170390588133</c:v>
                </c:pt>
                <c:pt idx="839">
                  <c:v>1931.8187140305249</c:v>
                </c:pt>
                <c:pt idx="840">
                  <c:v>1929.2669996081413</c:v>
                </c:pt>
                <c:pt idx="841">
                  <c:v>1929.3720661416487</c:v>
                </c:pt>
                <c:pt idx="842">
                  <c:v>1926.78429233612</c:v>
                </c:pt>
                <c:pt idx="843">
                  <c:v>1927.7888944334102</c:v>
                </c:pt>
                <c:pt idx="844">
                  <c:v>1928.6292639253288</c:v>
                </c:pt>
                <c:pt idx="845">
                  <c:v>1927.4623762808853</c:v>
                </c:pt>
                <c:pt idx="846">
                  <c:v>1927.3701253983959</c:v>
                </c:pt>
                <c:pt idx="847">
                  <c:v>1927.0544564847428</c:v>
                </c:pt>
                <c:pt idx="848">
                  <c:v>1927.414652419372</c:v>
                </c:pt>
                <c:pt idx="849">
                  <c:v>1926.8904407210025</c:v>
                </c:pt>
                <c:pt idx="850">
                  <c:v>1926.688586159685</c:v>
                </c:pt>
                <c:pt idx="851">
                  <c:v>1926.5725458958782</c:v>
                </c:pt>
                <c:pt idx="852">
                  <c:v>1925.7083700952578</c:v>
                </c:pt>
                <c:pt idx="853">
                  <c:v>1926.3859377212634</c:v>
                </c:pt>
                <c:pt idx="854">
                  <c:v>1925.7571190871238</c:v>
                </c:pt>
                <c:pt idx="855">
                  <c:v>1925.6655795956619</c:v>
                </c:pt>
                <c:pt idx="856">
                  <c:v>1926.4557535511635</c:v>
                </c:pt>
                <c:pt idx="857">
                  <c:v>1925.4250050972792</c:v>
                </c:pt>
                <c:pt idx="858">
                  <c:v>1925.2311938277503</c:v>
                </c:pt>
                <c:pt idx="859">
                  <c:v>1925.4442029043671</c:v>
                </c:pt>
                <c:pt idx="860">
                  <c:v>1925.2068478530641</c:v>
                </c:pt>
                <c:pt idx="861">
                  <c:v>1925.2954621349527</c:v>
                </c:pt>
                <c:pt idx="862">
                  <c:v>1925.0656953558976</c:v>
                </c:pt>
                <c:pt idx="863">
                  <c:v>1924.6414311383787</c:v>
                </c:pt>
                <c:pt idx="864">
                  <c:v>1924.7119716532334</c:v>
                </c:pt>
                <c:pt idx="865">
                  <c:v>1921.7349764099038</c:v>
                </c:pt>
                <c:pt idx="866">
                  <c:v>1923.8335023786087</c:v>
                </c:pt>
                <c:pt idx="867">
                  <c:v>1924.3438595012906</c:v>
                </c:pt>
                <c:pt idx="868">
                  <c:v>1923.6737942472537</c:v>
                </c:pt>
                <c:pt idx="869">
                  <c:v>1923.7252015537185</c:v>
                </c:pt>
                <c:pt idx="870">
                  <c:v>1923.0546160173328</c:v>
                </c:pt>
                <c:pt idx="871">
                  <c:v>1924.5717548566929</c:v>
                </c:pt>
                <c:pt idx="872">
                  <c:v>1923.0934594710159</c:v>
                </c:pt>
                <c:pt idx="873">
                  <c:v>1923.1670503209407</c:v>
                </c:pt>
                <c:pt idx="874">
                  <c:v>1922.5748654155548</c:v>
                </c:pt>
                <c:pt idx="875">
                  <c:v>1922.9007538477035</c:v>
                </c:pt>
                <c:pt idx="876">
                  <c:v>1922.9753533437379</c:v>
                </c:pt>
                <c:pt idx="877">
                  <c:v>1922.3792359844165</c:v>
                </c:pt>
                <c:pt idx="878">
                  <c:v>1922.6230388905972</c:v>
                </c:pt>
                <c:pt idx="879">
                  <c:v>1922.6248239941826</c:v>
                </c:pt>
                <c:pt idx="880">
                  <c:v>1922.1695732383364</c:v>
                </c:pt>
                <c:pt idx="881">
                  <c:v>1921.845078979366</c:v>
                </c:pt>
                <c:pt idx="882">
                  <c:v>1922.1108661634817</c:v>
                </c:pt>
                <c:pt idx="883">
                  <c:v>1921.7782322058426</c:v>
                </c:pt>
                <c:pt idx="884">
                  <c:v>1921.4773975620697</c:v>
                </c:pt>
                <c:pt idx="885">
                  <c:v>1921.3170132857085</c:v>
                </c:pt>
                <c:pt idx="886">
                  <c:v>1921.2072595073178</c:v>
                </c:pt>
                <c:pt idx="887">
                  <c:v>1921.2356858613412</c:v>
                </c:pt>
                <c:pt idx="888">
                  <c:v>1920.6030967569343</c:v>
                </c:pt>
                <c:pt idx="889">
                  <c:v>1921.1815726013897</c:v>
                </c:pt>
                <c:pt idx="890">
                  <c:v>1922.3840248861106</c:v>
                </c:pt>
                <c:pt idx="891">
                  <c:v>1920.4183407772648</c:v>
                </c:pt>
                <c:pt idx="892">
                  <c:v>1926.0353335924167</c:v>
                </c:pt>
                <c:pt idx="893">
                  <c:v>1923.7011979553447</c:v>
                </c:pt>
                <c:pt idx="894">
                  <c:v>1920.2262455393129</c:v>
                </c:pt>
                <c:pt idx="895">
                  <c:v>1919.8261367549892</c:v>
                </c:pt>
                <c:pt idx="896">
                  <c:v>1919.3803383222128</c:v>
                </c:pt>
                <c:pt idx="897">
                  <c:v>1919.4539959733918</c:v>
                </c:pt>
                <c:pt idx="898">
                  <c:v>1919.2027286588088</c:v>
                </c:pt>
                <c:pt idx="899">
                  <c:v>1919.1484599208252</c:v>
                </c:pt>
                <c:pt idx="900">
                  <c:v>1919.053083772329</c:v>
                </c:pt>
                <c:pt idx="901">
                  <c:v>1918.8883445455458</c:v>
                </c:pt>
                <c:pt idx="902">
                  <c:v>1918.3523135329506</c:v>
                </c:pt>
                <c:pt idx="903">
                  <c:v>1919.1767915981104</c:v>
                </c:pt>
                <c:pt idx="904">
                  <c:v>1917.7247156249659</c:v>
                </c:pt>
                <c:pt idx="905">
                  <c:v>1917.5394805723342</c:v>
                </c:pt>
                <c:pt idx="906">
                  <c:v>1917.4234418554163</c:v>
                </c:pt>
                <c:pt idx="907">
                  <c:v>1917.449114239246</c:v>
                </c:pt>
                <c:pt idx="908">
                  <c:v>1917.3174862613432</c:v>
                </c:pt>
                <c:pt idx="909">
                  <c:v>1917.4092981012636</c:v>
                </c:pt>
                <c:pt idx="910">
                  <c:v>1917.2857602723359</c:v>
                </c:pt>
                <c:pt idx="911">
                  <c:v>1916.9530169511486</c:v>
                </c:pt>
                <c:pt idx="912">
                  <c:v>1917.5906043916627</c:v>
                </c:pt>
                <c:pt idx="913">
                  <c:v>1916.8644376297218</c:v>
                </c:pt>
                <c:pt idx="914">
                  <c:v>1916.2865770256863</c:v>
                </c:pt>
                <c:pt idx="915">
                  <c:v>1915.8096736313632</c:v>
                </c:pt>
                <c:pt idx="916">
                  <c:v>1916.2288783871236</c:v>
                </c:pt>
                <c:pt idx="917">
                  <c:v>1915.6709802322457</c:v>
                </c:pt>
                <c:pt idx="918">
                  <c:v>1916.6377715002109</c:v>
                </c:pt>
                <c:pt idx="919">
                  <c:v>1916.2687466797734</c:v>
                </c:pt>
                <c:pt idx="920">
                  <c:v>1915.7755015889284</c:v>
                </c:pt>
                <c:pt idx="921">
                  <c:v>1916.1259472362003</c:v>
                </c:pt>
                <c:pt idx="922">
                  <c:v>1915.7613826534739</c:v>
                </c:pt>
                <c:pt idx="923">
                  <c:v>1915.7239771954714</c:v>
                </c:pt>
                <c:pt idx="924">
                  <c:v>1915.3896803787493</c:v>
                </c:pt>
                <c:pt idx="925">
                  <c:v>1915.3811395090054</c:v>
                </c:pt>
                <c:pt idx="926">
                  <c:v>1915.4258269255376</c:v>
                </c:pt>
                <c:pt idx="927">
                  <c:v>1915.5035493161008</c:v>
                </c:pt>
                <c:pt idx="928">
                  <c:v>1914.3595107667165</c:v>
                </c:pt>
                <c:pt idx="929">
                  <c:v>1913.8099528801511</c:v>
                </c:pt>
                <c:pt idx="930">
                  <c:v>1914.9959301720451</c:v>
                </c:pt>
                <c:pt idx="931">
                  <c:v>1913.9613536724462</c:v>
                </c:pt>
                <c:pt idx="932">
                  <c:v>1914.6649979905369</c:v>
                </c:pt>
                <c:pt idx="933">
                  <c:v>1908.6414252298703</c:v>
                </c:pt>
                <c:pt idx="934">
                  <c:v>1914.858635573373</c:v>
                </c:pt>
                <c:pt idx="935">
                  <c:v>1914.3659473078844</c:v>
                </c:pt>
                <c:pt idx="936">
                  <c:v>1915.7274424312113</c:v>
                </c:pt>
                <c:pt idx="937">
                  <c:v>1912.9512312869579</c:v>
                </c:pt>
                <c:pt idx="938">
                  <c:v>1913.2309591177773</c:v>
                </c:pt>
                <c:pt idx="939">
                  <c:v>1912.7024640048478</c:v>
                </c:pt>
                <c:pt idx="940">
                  <c:v>1912.6264340872294</c:v>
                </c:pt>
                <c:pt idx="941">
                  <c:v>1912.0912127009956</c:v>
                </c:pt>
                <c:pt idx="942">
                  <c:v>1912.2671600096278</c:v>
                </c:pt>
                <c:pt idx="943">
                  <c:v>1911.8013799738123</c:v>
                </c:pt>
                <c:pt idx="944">
                  <c:v>1911.7586196798545</c:v>
                </c:pt>
                <c:pt idx="945">
                  <c:v>1911.9330226835207</c:v>
                </c:pt>
                <c:pt idx="946">
                  <c:v>1912.4964282808462</c:v>
                </c:pt>
                <c:pt idx="947">
                  <c:v>1912.2876912825845</c:v>
                </c:pt>
                <c:pt idx="948">
                  <c:v>1911.9765929387256</c:v>
                </c:pt>
                <c:pt idx="949">
                  <c:v>1911.4887675490563</c:v>
                </c:pt>
                <c:pt idx="950">
                  <c:v>1911.6976598077074</c:v>
                </c:pt>
                <c:pt idx="951">
                  <c:v>1910.9554925786133</c:v>
                </c:pt>
                <c:pt idx="952">
                  <c:v>1911.6962028980656</c:v>
                </c:pt>
                <c:pt idx="953">
                  <c:v>1910.3480257006274</c:v>
                </c:pt>
                <c:pt idx="954">
                  <c:v>1910.8373363577564</c:v>
                </c:pt>
                <c:pt idx="955">
                  <c:v>1910.9721860122379</c:v>
                </c:pt>
                <c:pt idx="956">
                  <c:v>1909.8779663281919</c:v>
                </c:pt>
                <c:pt idx="957">
                  <c:v>1910.2608928444495</c:v>
                </c:pt>
                <c:pt idx="958">
                  <c:v>1910.0887884265383</c:v>
                </c:pt>
                <c:pt idx="959">
                  <c:v>1910.50374501328</c:v>
                </c:pt>
                <c:pt idx="960">
                  <c:v>1909.9371583861928</c:v>
                </c:pt>
                <c:pt idx="961">
                  <c:v>1910.0445546670931</c:v>
                </c:pt>
                <c:pt idx="962">
                  <c:v>1909.3869041214791</c:v>
                </c:pt>
                <c:pt idx="963">
                  <c:v>1908.8048076098064</c:v>
                </c:pt>
                <c:pt idx="964">
                  <c:v>1909.2202953950216</c:v>
                </c:pt>
                <c:pt idx="965">
                  <c:v>1909.3927095668139</c:v>
                </c:pt>
                <c:pt idx="966">
                  <c:v>1909.6161693424549</c:v>
                </c:pt>
                <c:pt idx="967">
                  <c:v>1907.9690907941435</c:v>
                </c:pt>
                <c:pt idx="968">
                  <c:v>1908.1988457885464</c:v>
                </c:pt>
                <c:pt idx="969">
                  <c:v>1909.4287407933427</c:v>
                </c:pt>
                <c:pt idx="970">
                  <c:v>1908.1906012757117</c:v>
                </c:pt>
                <c:pt idx="971">
                  <c:v>1909.2646997478287</c:v>
                </c:pt>
                <c:pt idx="972">
                  <c:v>1908.1149731341743</c:v>
                </c:pt>
                <c:pt idx="973">
                  <c:v>1907.7764119130627</c:v>
                </c:pt>
                <c:pt idx="974">
                  <c:v>1906.3821181985577</c:v>
                </c:pt>
                <c:pt idx="975">
                  <c:v>1909.0789223695831</c:v>
                </c:pt>
                <c:pt idx="976">
                  <c:v>1905.5175742216886</c:v>
                </c:pt>
                <c:pt idx="977">
                  <c:v>1909.6669847086016</c:v>
                </c:pt>
                <c:pt idx="978">
                  <c:v>1908.9608084171055</c:v>
                </c:pt>
                <c:pt idx="979">
                  <c:v>1908.3590992970378</c:v>
                </c:pt>
                <c:pt idx="980">
                  <c:v>1905.2688079667064</c:v>
                </c:pt>
                <c:pt idx="981">
                  <c:v>1907.113639751946</c:v>
                </c:pt>
                <c:pt idx="982">
                  <c:v>1906.1182872983325</c:v>
                </c:pt>
                <c:pt idx="983">
                  <c:v>1906.8158256143449</c:v>
                </c:pt>
                <c:pt idx="984">
                  <c:v>1906.2467326983701</c:v>
                </c:pt>
                <c:pt idx="985">
                  <c:v>1906.6646307580822</c:v>
                </c:pt>
                <c:pt idx="986">
                  <c:v>1907.0572810914634</c:v>
                </c:pt>
                <c:pt idx="987">
                  <c:v>1906.412160150682</c:v>
                </c:pt>
                <c:pt idx="988">
                  <c:v>1905.6110650818412</c:v>
                </c:pt>
                <c:pt idx="989">
                  <c:v>1906.2962762248198</c:v>
                </c:pt>
                <c:pt idx="990">
                  <c:v>1905.9056640680699</c:v>
                </c:pt>
                <c:pt idx="991">
                  <c:v>1905.6635212638007</c:v>
                </c:pt>
                <c:pt idx="992">
                  <c:v>1905.1486842506622</c:v>
                </c:pt>
                <c:pt idx="993">
                  <c:v>1905.4474182663907</c:v>
                </c:pt>
                <c:pt idx="994">
                  <c:v>1905.5518516454565</c:v>
                </c:pt>
                <c:pt idx="995">
                  <c:v>1905.234297173281</c:v>
                </c:pt>
                <c:pt idx="996">
                  <c:v>1905.3149869243259</c:v>
                </c:pt>
                <c:pt idx="997">
                  <c:v>1904.5811942181122</c:v>
                </c:pt>
                <c:pt idx="998">
                  <c:v>1904.8902170493143</c:v>
                </c:pt>
                <c:pt idx="999">
                  <c:v>1904.4198578377955</c:v>
                </c:pt>
                <c:pt idx="1000">
                  <c:v>1904.6074517012921</c:v>
                </c:pt>
                <c:pt idx="1001">
                  <c:v>1904.3215430400237</c:v>
                </c:pt>
                <c:pt idx="1002">
                  <c:v>1904.8215113957865</c:v>
                </c:pt>
                <c:pt idx="1003">
                  <c:v>1904.1970845095334</c:v>
                </c:pt>
                <c:pt idx="1004">
                  <c:v>1904.003708228541</c:v>
                </c:pt>
                <c:pt idx="1005">
                  <c:v>1904.172520359132</c:v>
                </c:pt>
                <c:pt idx="1006">
                  <c:v>1903.209383598753</c:v>
                </c:pt>
                <c:pt idx="1007">
                  <c:v>1903.4197534819389</c:v>
                </c:pt>
                <c:pt idx="1008">
                  <c:v>1903.0611732399921</c:v>
                </c:pt>
                <c:pt idx="1009">
                  <c:v>1903.4167593866935</c:v>
                </c:pt>
                <c:pt idx="1010">
                  <c:v>1903.3320075688862</c:v>
                </c:pt>
                <c:pt idx="1011">
                  <c:v>1902.4378122003855</c:v>
                </c:pt>
                <c:pt idx="1012">
                  <c:v>1902.9504374842038</c:v>
                </c:pt>
                <c:pt idx="1013">
                  <c:v>1903.5866483675561</c:v>
                </c:pt>
                <c:pt idx="1014">
                  <c:v>1902.4658625831348</c:v>
                </c:pt>
                <c:pt idx="1015">
                  <c:v>1902.5336462885971</c:v>
                </c:pt>
                <c:pt idx="1016">
                  <c:v>1903.5158090014468</c:v>
                </c:pt>
                <c:pt idx="1017">
                  <c:v>1902.1412826200972</c:v>
                </c:pt>
                <c:pt idx="1018">
                  <c:v>1901.6136033579453</c:v>
                </c:pt>
                <c:pt idx="1019">
                  <c:v>1903.5639309652308</c:v>
                </c:pt>
                <c:pt idx="1020">
                  <c:v>1900.4972043523455</c:v>
                </c:pt>
                <c:pt idx="1021">
                  <c:v>1903.7873929464058</c:v>
                </c:pt>
                <c:pt idx="1022">
                  <c:v>1906.8478673739864</c:v>
                </c:pt>
                <c:pt idx="1023">
                  <c:v>1902.2745263064776</c:v>
                </c:pt>
                <c:pt idx="1024">
                  <c:v>1901.290782129646</c:v>
                </c:pt>
                <c:pt idx="1025">
                  <c:v>1898.8979642317347</c:v>
                </c:pt>
                <c:pt idx="1026">
                  <c:v>1905.3124534731678</c:v>
                </c:pt>
                <c:pt idx="1027">
                  <c:v>1900.721786136736</c:v>
                </c:pt>
                <c:pt idx="1028">
                  <c:v>1900.7941646019535</c:v>
                </c:pt>
                <c:pt idx="1029">
                  <c:v>1900.7776012774157</c:v>
                </c:pt>
                <c:pt idx="1030">
                  <c:v>1900.9040858739329</c:v>
                </c:pt>
                <c:pt idx="1031">
                  <c:v>1899.6431603511528</c:v>
                </c:pt>
                <c:pt idx="1032">
                  <c:v>1900.3824286245833</c:v>
                </c:pt>
                <c:pt idx="1033">
                  <c:v>1899.9753142054305</c:v>
                </c:pt>
                <c:pt idx="1034">
                  <c:v>1900.1808121849349</c:v>
                </c:pt>
                <c:pt idx="1035">
                  <c:v>1899.1913642450493</c:v>
                </c:pt>
                <c:pt idx="1036">
                  <c:v>1899.96899067616</c:v>
                </c:pt>
                <c:pt idx="1037">
                  <c:v>1899.5947753180105</c:v>
                </c:pt>
                <c:pt idx="1038">
                  <c:v>1899.0331509847924</c:v>
                </c:pt>
                <c:pt idx="1039">
                  <c:v>1899.9392172687676</c:v>
                </c:pt>
                <c:pt idx="1040">
                  <c:v>1899.3738903285932</c:v>
                </c:pt>
                <c:pt idx="1041">
                  <c:v>1898.8465715511857</c:v>
                </c:pt>
                <c:pt idx="1042">
                  <c:v>1899.3120985560374</c:v>
                </c:pt>
                <c:pt idx="1043">
                  <c:v>1899.1215825111974</c:v>
                </c:pt>
                <c:pt idx="1044">
                  <c:v>1898.8045291048079</c:v>
                </c:pt>
                <c:pt idx="1045">
                  <c:v>1899.1607820536753</c:v>
                </c:pt>
                <c:pt idx="1046">
                  <c:v>1898.4667872420112</c:v>
                </c:pt>
                <c:pt idx="1047">
                  <c:v>1898.5288502466785</c:v>
                </c:pt>
                <c:pt idx="1048">
                  <c:v>1898.0050856152191</c:v>
                </c:pt>
                <c:pt idx="1049">
                  <c:v>1897.7889205251554</c:v>
                </c:pt>
                <c:pt idx="1050">
                  <c:v>1898.0504622696951</c:v>
                </c:pt>
                <c:pt idx="1051">
                  <c:v>1897.2986123565654</c:v>
                </c:pt>
                <c:pt idx="1052">
                  <c:v>1897.7784735145783</c:v>
                </c:pt>
                <c:pt idx="1053">
                  <c:v>1897.3891014493986</c:v>
                </c:pt>
                <c:pt idx="1054">
                  <c:v>1897.3956873538086</c:v>
                </c:pt>
                <c:pt idx="1055">
                  <c:v>1897.4762293496037</c:v>
                </c:pt>
                <c:pt idx="1056">
                  <c:v>1897.2692706547614</c:v>
                </c:pt>
                <c:pt idx="1057">
                  <c:v>1897.3490169456497</c:v>
                </c:pt>
                <c:pt idx="1058">
                  <c:v>1898.1379502305501</c:v>
                </c:pt>
                <c:pt idx="1059">
                  <c:v>1897.0105055807874</c:v>
                </c:pt>
                <c:pt idx="1060">
                  <c:v>1897.7561053111192</c:v>
                </c:pt>
                <c:pt idx="1061">
                  <c:v>1895.3788276739069</c:v>
                </c:pt>
                <c:pt idx="1062">
                  <c:v>1895.0189751315936</c:v>
                </c:pt>
                <c:pt idx="1063">
                  <c:v>1897.7287388007644</c:v>
                </c:pt>
                <c:pt idx="1064">
                  <c:v>1895.4511105981337</c:v>
                </c:pt>
                <c:pt idx="1065">
                  <c:v>1896.1394552773661</c:v>
                </c:pt>
                <c:pt idx="1066">
                  <c:v>1895.8731781468505</c:v>
                </c:pt>
                <c:pt idx="1067">
                  <c:v>1897.5022876627377</c:v>
                </c:pt>
                <c:pt idx="1068">
                  <c:v>1896.5380407590674</c:v>
                </c:pt>
                <c:pt idx="1069">
                  <c:v>1898.7883314903252</c:v>
                </c:pt>
                <c:pt idx="1070">
                  <c:v>1894.2131141903394</c:v>
                </c:pt>
                <c:pt idx="1071">
                  <c:v>1894.9723211977416</c:v>
                </c:pt>
                <c:pt idx="1072">
                  <c:v>1894.9918711749594</c:v>
                </c:pt>
                <c:pt idx="1073">
                  <c:v>1894.7896918346676</c:v>
                </c:pt>
                <c:pt idx="1074">
                  <c:v>1895.1192536295694</c:v>
                </c:pt>
                <c:pt idx="1075">
                  <c:v>1895.5450965539399</c:v>
                </c:pt>
                <c:pt idx="1076">
                  <c:v>1894.7374656398038</c:v>
                </c:pt>
                <c:pt idx="1077">
                  <c:v>1894.6345214515277</c:v>
                </c:pt>
                <c:pt idx="1078">
                  <c:v>1894.1619274505294</c:v>
                </c:pt>
                <c:pt idx="1079">
                  <c:v>1894.4657062609811</c:v>
                </c:pt>
                <c:pt idx="1080">
                  <c:v>1893.8856152448213</c:v>
                </c:pt>
                <c:pt idx="1081">
                  <c:v>1894.3236924231617</c:v>
                </c:pt>
                <c:pt idx="1082">
                  <c:v>1894.3493781826269</c:v>
                </c:pt>
                <c:pt idx="1083">
                  <c:v>1893.4886595870016</c:v>
                </c:pt>
                <c:pt idx="1084">
                  <c:v>1893.5480085472861</c:v>
                </c:pt>
                <c:pt idx="1085">
                  <c:v>1893.8035060867551</c:v>
                </c:pt>
                <c:pt idx="1086">
                  <c:v>1893.8908348006721</c:v>
                </c:pt>
                <c:pt idx="1087">
                  <c:v>1892.6693845644095</c:v>
                </c:pt>
                <c:pt idx="1088">
                  <c:v>1892.9112703178332</c:v>
                </c:pt>
                <c:pt idx="1089">
                  <c:v>1892.8335765005331</c:v>
                </c:pt>
                <c:pt idx="1090">
                  <c:v>1893.0652922194549</c:v>
                </c:pt>
                <c:pt idx="1091">
                  <c:v>1892.2577584803516</c:v>
                </c:pt>
                <c:pt idx="1092">
                  <c:v>1892.4250048789522</c:v>
                </c:pt>
                <c:pt idx="1093">
                  <c:v>1892.9733778076179</c:v>
                </c:pt>
                <c:pt idx="1094">
                  <c:v>1892.5672519292689</c:v>
                </c:pt>
                <c:pt idx="1095">
                  <c:v>1893.0543214713991</c:v>
                </c:pt>
                <c:pt idx="1096">
                  <c:v>1892.3998665145516</c:v>
                </c:pt>
                <c:pt idx="1097">
                  <c:v>1891.865055551498</c:v>
                </c:pt>
                <c:pt idx="1098">
                  <c:v>1891.68653483297</c:v>
                </c:pt>
                <c:pt idx="1099">
                  <c:v>1890.8370896818619</c:v>
                </c:pt>
                <c:pt idx="1100">
                  <c:v>1891.8968039044539</c:v>
                </c:pt>
                <c:pt idx="1101">
                  <c:v>1891.6631289505883</c:v>
                </c:pt>
                <c:pt idx="1102">
                  <c:v>1891.6530183499419</c:v>
                </c:pt>
                <c:pt idx="1103">
                  <c:v>1892.846265668763</c:v>
                </c:pt>
                <c:pt idx="1104">
                  <c:v>1892.5675215461144</c:v>
                </c:pt>
                <c:pt idx="1105">
                  <c:v>1892.5372668387538</c:v>
                </c:pt>
                <c:pt idx="1106">
                  <c:v>1890.6424573032696</c:v>
                </c:pt>
                <c:pt idx="1107">
                  <c:v>1891.3730972537126</c:v>
                </c:pt>
                <c:pt idx="1108">
                  <c:v>1889.9302365369726</c:v>
                </c:pt>
                <c:pt idx="1109">
                  <c:v>1892.2427513339435</c:v>
                </c:pt>
                <c:pt idx="1110">
                  <c:v>1891.1140522459675</c:v>
                </c:pt>
                <c:pt idx="1111">
                  <c:v>1890.0927774459647</c:v>
                </c:pt>
                <c:pt idx="1112">
                  <c:v>1893.4076324333703</c:v>
                </c:pt>
                <c:pt idx="1113">
                  <c:v>1893.6357899109164</c:v>
                </c:pt>
                <c:pt idx="1114">
                  <c:v>1889.6263269880333</c:v>
                </c:pt>
                <c:pt idx="1115">
                  <c:v>1890.0170512245556</c:v>
                </c:pt>
                <c:pt idx="1116">
                  <c:v>1889.8936305510292</c:v>
                </c:pt>
                <c:pt idx="1117">
                  <c:v>1890.1677396388195</c:v>
                </c:pt>
                <c:pt idx="1118">
                  <c:v>1889.4847669676942</c:v>
                </c:pt>
                <c:pt idx="1119">
                  <c:v>1890.0960783977068</c:v>
                </c:pt>
                <c:pt idx="1120">
                  <c:v>1888.9566045775023</c:v>
                </c:pt>
                <c:pt idx="1121">
                  <c:v>1889.5139712929329</c:v>
                </c:pt>
                <c:pt idx="1122">
                  <c:v>1888.8981600496566</c:v>
                </c:pt>
                <c:pt idx="1123">
                  <c:v>1889.2181423729298</c:v>
                </c:pt>
                <c:pt idx="1124">
                  <c:v>1888.9253775059178</c:v>
                </c:pt>
                <c:pt idx="1125">
                  <c:v>1889.3376067881866</c:v>
                </c:pt>
                <c:pt idx="1126">
                  <c:v>1888.347565105222</c:v>
                </c:pt>
                <c:pt idx="1127">
                  <c:v>1888.810852429852</c:v>
                </c:pt>
                <c:pt idx="1128">
                  <c:v>1888.4612327578602</c:v>
                </c:pt>
                <c:pt idx="1129">
                  <c:v>1888.728810101949</c:v>
                </c:pt>
                <c:pt idx="1130">
                  <c:v>1887.8313663918552</c:v>
                </c:pt>
                <c:pt idx="1131">
                  <c:v>1888.6869000410852</c:v>
                </c:pt>
                <c:pt idx="1132">
                  <c:v>1887.6636163391504</c:v>
                </c:pt>
                <c:pt idx="1133">
                  <c:v>1888.0276009322433</c:v>
                </c:pt>
                <c:pt idx="1134">
                  <c:v>1888.2774325142702</c:v>
                </c:pt>
                <c:pt idx="1135">
                  <c:v>1887.4039275029413</c:v>
                </c:pt>
                <c:pt idx="1136">
                  <c:v>1887.3793511740166</c:v>
                </c:pt>
                <c:pt idx="1137">
                  <c:v>1887.2142115493898</c:v>
                </c:pt>
                <c:pt idx="1138">
                  <c:v>1887.9544319871138</c:v>
                </c:pt>
                <c:pt idx="1139">
                  <c:v>1887.6526586929276</c:v>
                </c:pt>
                <c:pt idx="1140">
                  <c:v>1887.525370264611</c:v>
                </c:pt>
                <c:pt idx="1141">
                  <c:v>1886.8039933327791</c:v>
                </c:pt>
                <c:pt idx="1142">
                  <c:v>1886.5514930957731</c:v>
                </c:pt>
                <c:pt idx="1143">
                  <c:v>1887.0589250805847</c:v>
                </c:pt>
                <c:pt idx="1144">
                  <c:v>1885.5002854762997</c:v>
                </c:pt>
                <c:pt idx="1145">
                  <c:v>1886.023035179039</c:v>
                </c:pt>
                <c:pt idx="1146">
                  <c:v>1887.6099692441487</c:v>
                </c:pt>
                <c:pt idx="1147">
                  <c:v>1886.323769098133</c:v>
                </c:pt>
                <c:pt idx="1148">
                  <c:v>1886.5556752805371</c:v>
                </c:pt>
                <c:pt idx="1149">
                  <c:v>1888.922918846074</c:v>
                </c:pt>
                <c:pt idx="1150">
                  <c:v>1886.0863874602001</c:v>
                </c:pt>
                <c:pt idx="1151">
                  <c:v>1886.2135182403579</c:v>
                </c:pt>
                <c:pt idx="1152">
                  <c:v>1887.6934694209669</c:v>
                </c:pt>
                <c:pt idx="1153">
                  <c:v>1885.2354742194916</c:v>
                </c:pt>
                <c:pt idx="1154">
                  <c:v>1884.4863449939457</c:v>
                </c:pt>
                <c:pt idx="1155">
                  <c:v>1883.817663902086</c:v>
                </c:pt>
                <c:pt idx="1156">
                  <c:v>1889.1622947447715</c:v>
                </c:pt>
                <c:pt idx="1157">
                  <c:v>1885.3299694833477</c:v>
                </c:pt>
                <c:pt idx="1158">
                  <c:v>1885.6571137421902</c:v>
                </c:pt>
                <c:pt idx="1159">
                  <c:v>1884.3271385902749</c:v>
                </c:pt>
                <c:pt idx="1160">
                  <c:v>1884.5321519893298</c:v>
                </c:pt>
                <c:pt idx="1161">
                  <c:v>1884.4435729708578</c:v>
                </c:pt>
                <c:pt idx="1162">
                  <c:v>1883.7910303298793</c:v>
                </c:pt>
                <c:pt idx="1163">
                  <c:v>1884.6121075224435</c:v>
                </c:pt>
                <c:pt idx="1164">
                  <c:v>1883.676872965367</c:v>
                </c:pt>
                <c:pt idx="1165">
                  <c:v>1884.9045491326931</c:v>
                </c:pt>
                <c:pt idx="1166">
                  <c:v>1883.3374470257297</c:v>
                </c:pt>
                <c:pt idx="1167">
                  <c:v>1884.5871688665052</c:v>
                </c:pt>
                <c:pt idx="1168">
                  <c:v>1884.2296657190286</c:v>
                </c:pt>
                <c:pt idx="1169">
                  <c:v>1883.8054629500723</c:v>
                </c:pt>
                <c:pt idx="1170">
                  <c:v>1883.8360768800853</c:v>
                </c:pt>
                <c:pt idx="1171">
                  <c:v>1883.1976160967356</c:v>
                </c:pt>
                <c:pt idx="1172">
                  <c:v>1883.6041278979169</c:v>
                </c:pt>
                <c:pt idx="1173">
                  <c:v>1883.2825659035857</c:v>
                </c:pt>
                <c:pt idx="1174">
                  <c:v>1884.2668176566501</c:v>
                </c:pt>
                <c:pt idx="1175">
                  <c:v>1883.8253102564188</c:v>
                </c:pt>
                <c:pt idx="1176">
                  <c:v>1883.4596908338126</c:v>
                </c:pt>
                <c:pt idx="1177">
                  <c:v>1883.0677588534641</c:v>
                </c:pt>
                <c:pt idx="1178">
                  <c:v>1882.9452038511736</c:v>
                </c:pt>
                <c:pt idx="1179">
                  <c:v>1883.5207062940601</c:v>
                </c:pt>
                <c:pt idx="1180">
                  <c:v>1882.0135970033755</c:v>
                </c:pt>
                <c:pt idx="1181">
                  <c:v>1882.1885899533345</c:v>
                </c:pt>
                <c:pt idx="1182">
                  <c:v>1881.6581599994004</c:v>
                </c:pt>
                <c:pt idx="1183">
                  <c:v>1881.3550008344284</c:v>
                </c:pt>
                <c:pt idx="1184">
                  <c:v>1884.8471908032127</c:v>
                </c:pt>
                <c:pt idx="1185">
                  <c:v>1881.7848203684457</c:v>
                </c:pt>
                <c:pt idx="1186">
                  <c:v>1882.3458232235564</c:v>
                </c:pt>
                <c:pt idx="1187">
                  <c:v>1881.6750990361647</c:v>
                </c:pt>
                <c:pt idx="1188">
                  <c:v>1880.9525496681181</c:v>
                </c:pt>
                <c:pt idx="1189">
                  <c:v>1881.2689460824433</c:v>
                </c:pt>
                <c:pt idx="1190">
                  <c:v>1880.6465397033844</c:v>
                </c:pt>
                <c:pt idx="1191">
                  <c:v>1881.2786341114791</c:v>
                </c:pt>
                <c:pt idx="1192">
                  <c:v>1880.673348898561</c:v>
                </c:pt>
                <c:pt idx="1193">
                  <c:v>1880.8309173620694</c:v>
                </c:pt>
                <c:pt idx="1194">
                  <c:v>1881.6120005795492</c:v>
                </c:pt>
                <c:pt idx="1195">
                  <c:v>1880.2903310005026</c:v>
                </c:pt>
                <c:pt idx="1196">
                  <c:v>1880.1580481140511</c:v>
                </c:pt>
                <c:pt idx="1197">
                  <c:v>1879.6245019788851</c:v>
                </c:pt>
                <c:pt idx="1198">
                  <c:v>1882.6248344482137</c:v>
                </c:pt>
                <c:pt idx="1199">
                  <c:v>1882.5901315394512</c:v>
                </c:pt>
                <c:pt idx="1200">
                  <c:v>1880.1597570798792</c:v>
                </c:pt>
                <c:pt idx="1201">
                  <c:v>1880.2520376555863</c:v>
                </c:pt>
                <c:pt idx="1202">
                  <c:v>1880.478039981213</c:v>
                </c:pt>
                <c:pt idx="1203">
                  <c:v>1879.420773229225</c:v>
                </c:pt>
                <c:pt idx="1204">
                  <c:v>1879.2135760518422</c:v>
                </c:pt>
                <c:pt idx="1205">
                  <c:v>1879.8486746556644</c:v>
                </c:pt>
                <c:pt idx="1206">
                  <c:v>1879.0561488377441</c:v>
                </c:pt>
                <c:pt idx="1207">
                  <c:v>1879.4347281442424</c:v>
                </c:pt>
                <c:pt idx="1208">
                  <c:v>1880.0979113368569</c:v>
                </c:pt>
                <c:pt idx="1209">
                  <c:v>1877.8201079868265</c:v>
                </c:pt>
                <c:pt idx="1210">
                  <c:v>1880.1215383766764</c:v>
                </c:pt>
                <c:pt idx="1211">
                  <c:v>1878.6165811544461</c:v>
                </c:pt>
                <c:pt idx="1212">
                  <c:v>1878.9175217412985</c:v>
                </c:pt>
                <c:pt idx="1213">
                  <c:v>1879.1960889947293</c:v>
                </c:pt>
                <c:pt idx="1214">
                  <c:v>1878.4143250635443</c:v>
                </c:pt>
                <c:pt idx="1215">
                  <c:v>1878.0459085211346</c:v>
                </c:pt>
                <c:pt idx="1216">
                  <c:v>1878.140354223048</c:v>
                </c:pt>
                <c:pt idx="1217">
                  <c:v>1878.3786806425471</c:v>
                </c:pt>
                <c:pt idx="1218">
                  <c:v>1878.0727366070516</c:v>
                </c:pt>
                <c:pt idx="1219">
                  <c:v>1878.2918913771759</c:v>
                </c:pt>
                <c:pt idx="1220">
                  <c:v>1877.9165830566074</c:v>
                </c:pt>
                <c:pt idx="1221">
                  <c:v>1878.2012390619316</c:v>
                </c:pt>
                <c:pt idx="1222">
                  <c:v>1878.0844590011575</c:v>
                </c:pt>
                <c:pt idx="1223">
                  <c:v>1877.8896165823464</c:v>
                </c:pt>
                <c:pt idx="1224">
                  <c:v>1877.6217381733147</c:v>
                </c:pt>
                <c:pt idx="1225">
                  <c:v>1877.7893520709476</c:v>
                </c:pt>
                <c:pt idx="1226">
                  <c:v>1876.8466080458895</c:v>
                </c:pt>
                <c:pt idx="1227">
                  <c:v>1877.1020808666569</c:v>
                </c:pt>
                <c:pt idx="1228">
                  <c:v>1877.249983819459</c:v>
                </c:pt>
                <c:pt idx="1229">
                  <c:v>1876.6019175525903</c:v>
                </c:pt>
                <c:pt idx="1230">
                  <c:v>1876.5759854316</c:v>
                </c:pt>
                <c:pt idx="1231">
                  <c:v>1876.6518856366986</c:v>
                </c:pt>
                <c:pt idx="1232">
                  <c:v>1876.8115345368724</c:v>
                </c:pt>
                <c:pt idx="1233">
                  <c:v>1876.31647673109</c:v>
                </c:pt>
                <c:pt idx="1234">
                  <c:v>1876.5441026323817</c:v>
                </c:pt>
                <c:pt idx="1235">
                  <c:v>1876.249090859247</c:v>
                </c:pt>
                <c:pt idx="1236">
                  <c:v>1876.1713570641009</c:v>
                </c:pt>
                <c:pt idx="1237">
                  <c:v>1875.6845962845089</c:v>
                </c:pt>
                <c:pt idx="1238">
                  <c:v>1876.689853401228</c:v>
                </c:pt>
                <c:pt idx="1239">
                  <c:v>1876.2061943226577</c:v>
                </c:pt>
                <c:pt idx="1240">
                  <c:v>1875.8823934079212</c:v>
                </c:pt>
                <c:pt idx="1241">
                  <c:v>1875.6190062973951</c:v>
                </c:pt>
                <c:pt idx="1242">
                  <c:v>1875.3662802487145</c:v>
                </c:pt>
                <c:pt idx="1243">
                  <c:v>1875.2999517098872</c:v>
                </c:pt>
                <c:pt idx="1244">
                  <c:v>1875.4037469657806</c:v>
                </c:pt>
                <c:pt idx="1245">
                  <c:v>1874.8766758454949</c:v>
                </c:pt>
                <c:pt idx="1246">
                  <c:v>1875.1976464575248</c:v>
                </c:pt>
                <c:pt idx="1247">
                  <c:v>1874.7939418364003</c:v>
                </c:pt>
                <c:pt idx="1248">
                  <c:v>1874.0433558564057</c:v>
                </c:pt>
                <c:pt idx="1249">
                  <c:v>1874.8731814300133</c:v>
                </c:pt>
                <c:pt idx="1250">
                  <c:v>1874.9786530540102</c:v>
                </c:pt>
                <c:pt idx="1251">
                  <c:v>1874.182253791221</c:v>
                </c:pt>
                <c:pt idx="1252">
                  <c:v>1874.5648609890022</c:v>
                </c:pt>
                <c:pt idx="1253">
                  <c:v>1874.0938656999795</c:v>
                </c:pt>
                <c:pt idx="1254">
                  <c:v>1873.7880243360701</c:v>
                </c:pt>
                <c:pt idx="1255">
                  <c:v>1874.1453191677681</c:v>
                </c:pt>
                <c:pt idx="1256">
                  <c:v>1874.1696555370072</c:v>
                </c:pt>
                <c:pt idx="1257">
                  <c:v>1874.0876483710852</c:v>
                </c:pt>
                <c:pt idx="1258">
                  <c:v>1874.4007053837558</c:v>
                </c:pt>
                <c:pt idx="1259">
                  <c:v>1873.3235112164571</c:v>
                </c:pt>
                <c:pt idx="1260">
                  <c:v>1873.5927916510577</c:v>
                </c:pt>
                <c:pt idx="1261">
                  <c:v>1873.5803397632501</c:v>
                </c:pt>
                <c:pt idx="1262">
                  <c:v>1873.6863499495385</c:v>
                </c:pt>
                <c:pt idx="1263">
                  <c:v>1873.0895853204272</c:v>
                </c:pt>
                <c:pt idx="1264">
                  <c:v>1873.4203625694452</c:v>
                </c:pt>
                <c:pt idx="1265">
                  <c:v>1873.068429187126</c:v>
                </c:pt>
                <c:pt idx="1266">
                  <c:v>1872.4131549037766</c:v>
                </c:pt>
                <c:pt idx="1267">
                  <c:v>1873.1079013556373</c:v>
                </c:pt>
                <c:pt idx="1268">
                  <c:v>1872.7830220965677</c:v>
                </c:pt>
                <c:pt idx="1269">
                  <c:v>1872.3700530465487</c:v>
                </c:pt>
                <c:pt idx="1270">
                  <c:v>1872.8326208366445</c:v>
                </c:pt>
                <c:pt idx="1271">
                  <c:v>1872.2934275492512</c:v>
                </c:pt>
                <c:pt idx="1272">
                  <c:v>1872.5627587533234</c:v>
                </c:pt>
                <c:pt idx="1273">
                  <c:v>1872.1162987479906</c:v>
                </c:pt>
                <c:pt idx="1274">
                  <c:v>1872.1819908083762</c:v>
                </c:pt>
                <c:pt idx="1275">
                  <c:v>1872.4247530834991</c:v>
                </c:pt>
                <c:pt idx="1276">
                  <c:v>1871.6629260033087</c:v>
                </c:pt>
                <c:pt idx="1277">
                  <c:v>1871.8274010449011</c:v>
                </c:pt>
                <c:pt idx="1278">
                  <c:v>1871.6642710766816</c:v>
                </c:pt>
                <c:pt idx="1279">
                  <c:v>1871.6982369767268</c:v>
                </c:pt>
                <c:pt idx="1280">
                  <c:v>1871.0417750769129</c:v>
                </c:pt>
                <c:pt idx="1281">
                  <c:v>1871.3195295882956</c:v>
                </c:pt>
                <c:pt idx="1282">
                  <c:v>1870.9439919950285</c:v>
                </c:pt>
                <c:pt idx="1283">
                  <c:v>1870.6165249938049</c:v>
                </c:pt>
                <c:pt idx="1284">
                  <c:v>1870.4062212817626</c:v>
                </c:pt>
                <c:pt idx="1285">
                  <c:v>1871.0441624174812</c:v>
                </c:pt>
                <c:pt idx="1286">
                  <c:v>1870.5570134211478</c:v>
                </c:pt>
                <c:pt idx="1287">
                  <c:v>1871.082111626698</c:v>
                </c:pt>
                <c:pt idx="1288">
                  <c:v>1870.5091337417978</c:v>
                </c:pt>
                <c:pt idx="1289">
                  <c:v>1870.1018469120145</c:v>
                </c:pt>
                <c:pt idx="1290">
                  <c:v>1869.8426713158476</c:v>
                </c:pt>
                <c:pt idx="1291">
                  <c:v>1870.0167643754189</c:v>
                </c:pt>
                <c:pt idx="1292">
                  <c:v>1870.4348102717506</c:v>
                </c:pt>
                <c:pt idx="1293">
                  <c:v>1869.6405809569114</c:v>
                </c:pt>
                <c:pt idx="1294">
                  <c:v>1869.6810213325432</c:v>
                </c:pt>
                <c:pt idx="1295">
                  <c:v>1870.1784896247298</c:v>
                </c:pt>
                <c:pt idx="1296">
                  <c:v>1869.5298423130441</c:v>
                </c:pt>
                <c:pt idx="1297">
                  <c:v>1869.5100458883239</c:v>
                </c:pt>
                <c:pt idx="1298">
                  <c:v>1869.1478810227975</c:v>
                </c:pt>
                <c:pt idx="1299">
                  <c:v>1868.6779962255653</c:v>
                </c:pt>
                <c:pt idx="1300">
                  <c:v>1869.1476812328228</c:v>
                </c:pt>
                <c:pt idx="1301">
                  <c:v>1868.9146961964486</c:v>
                </c:pt>
                <c:pt idx="1302">
                  <c:v>1869.1290507813756</c:v>
                </c:pt>
                <c:pt idx="1303">
                  <c:v>1868.7599316468174</c:v>
                </c:pt>
                <c:pt idx="1304">
                  <c:v>1869.3447086459637</c:v>
                </c:pt>
                <c:pt idx="1305">
                  <c:v>1868.5308143086431</c:v>
                </c:pt>
                <c:pt idx="1306">
                  <c:v>1868.0295597461982</c:v>
                </c:pt>
                <c:pt idx="1307">
                  <c:v>1868.5906010789574</c:v>
                </c:pt>
                <c:pt idx="1308">
                  <c:v>1868.8925711198588</c:v>
                </c:pt>
                <c:pt idx="1309">
                  <c:v>1868.5057085373169</c:v>
                </c:pt>
                <c:pt idx="1310">
                  <c:v>1867.6412832863359</c:v>
                </c:pt>
                <c:pt idx="1311">
                  <c:v>1867.3340042821296</c:v>
                </c:pt>
                <c:pt idx="1312">
                  <c:v>1867.7245631614489</c:v>
                </c:pt>
                <c:pt idx="1313">
                  <c:v>1866.9509034937112</c:v>
                </c:pt>
                <c:pt idx="1314">
                  <c:v>1867.5684144618212</c:v>
                </c:pt>
                <c:pt idx="1315">
                  <c:v>1867.8092700214295</c:v>
                </c:pt>
                <c:pt idx="1316">
                  <c:v>1867.3845455868184</c:v>
                </c:pt>
                <c:pt idx="1317">
                  <c:v>1867.0252461744947</c:v>
                </c:pt>
                <c:pt idx="1318">
                  <c:v>1867.7586995962135</c:v>
                </c:pt>
                <c:pt idx="1319">
                  <c:v>1867.4112838984931</c:v>
                </c:pt>
                <c:pt idx="1320">
                  <c:v>1867.500145704015</c:v>
                </c:pt>
                <c:pt idx="1321">
                  <c:v>1866.7616465072306</c:v>
                </c:pt>
                <c:pt idx="1322">
                  <c:v>1866.6369069077186</c:v>
                </c:pt>
                <c:pt idx="1323">
                  <c:v>1866.7874293465336</c:v>
                </c:pt>
                <c:pt idx="1324">
                  <c:v>1866.302925745362</c:v>
                </c:pt>
                <c:pt idx="1325">
                  <c:v>1866.4071697346899</c:v>
                </c:pt>
                <c:pt idx="1326">
                  <c:v>1866.4549479252155</c:v>
                </c:pt>
                <c:pt idx="1327">
                  <c:v>1866.6969135511699</c:v>
                </c:pt>
                <c:pt idx="1328">
                  <c:v>1866.3275002746445</c:v>
                </c:pt>
                <c:pt idx="1329">
                  <c:v>1865.9257441527466</c:v>
                </c:pt>
                <c:pt idx="1330">
                  <c:v>1866.2629449821482</c:v>
                </c:pt>
                <c:pt idx="1331">
                  <c:v>1865.2424902477892</c:v>
                </c:pt>
                <c:pt idx="1332">
                  <c:v>1865.9991999729639</c:v>
                </c:pt>
                <c:pt idx="1333">
                  <c:v>1865.849308785055</c:v>
                </c:pt>
                <c:pt idx="1334">
                  <c:v>1865.675937821934</c:v>
                </c:pt>
                <c:pt idx="1335">
                  <c:v>1865.6116270875673</c:v>
                </c:pt>
                <c:pt idx="1336">
                  <c:v>1865.1398791952547</c:v>
                </c:pt>
                <c:pt idx="1337">
                  <c:v>1865.1962171776561</c:v>
                </c:pt>
                <c:pt idx="1338">
                  <c:v>1865.4754835995643</c:v>
                </c:pt>
                <c:pt idx="1339">
                  <c:v>1864.7855576175828</c:v>
                </c:pt>
                <c:pt idx="1340">
                  <c:v>1865.2238855181747</c:v>
                </c:pt>
                <c:pt idx="1341">
                  <c:v>1865.2885593808626</c:v>
                </c:pt>
                <c:pt idx="1342">
                  <c:v>1864.2275319130665</c:v>
                </c:pt>
                <c:pt idx="1343">
                  <c:v>1864.8248935323916</c:v>
                </c:pt>
                <c:pt idx="1344">
                  <c:v>1864.4341651546338</c:v>
                </c:pt>
                <c:pt idx="1345">
                  <c:v>1864.4978810386958</c:v>
                </c:pt>
                <c:pt idx="1346">
                  <c:v>1864.6319731054198</c:v>
                </c:pt>
                <c:pt idx="1347">
                  <c:v>1863.5257989987745</c:v>
                </c:pt>
                <c:pt idx="1348">
                  <c:v>1864.1010231942171</c:v>
                </c:pt>
                <c:pt idx="1349">
                  <c:v>1863.4240099813137</c:v>
                </c:pt>
                <c:pt idx="1350">
                  <c:v>1863.6202313412043</c:v>
                </c:pt>
                <c:pt idx="1351">
                  <c:v>1862.9888664942921</c:v>
                </c:pt>
                <c:pt idx="1352">
                  <c:v>1863.6748385467788</c:v>
                </c:pt>
                <c:pt idx="1353">
                  <c:v>1863.4861384117726</c:v>
                </c:pt>
                <c:pt idx="1354">
                  <c:v>1863.6053796042995</c:v>
                </c:pt>
                <c:pt idx="1355">
                  <c:v>1863.6048876167313</c:v>
                </c:pt>
                <c:pt idx="1356">
                  <c:v>1863.2262241164003</c:v>
                </c:pt>
                <c:pt idx="1357">
                  <c:v>1863.2434508321692</c:v>
                </c:pt>
                <c:pt idx="1358">
                  <c:v>1862.7488323261678</c:v>
                </c:pt>
                <c:pt idx="1359">
                  <c:v>1862.4085424744296</c:v>
                </c:pt>
                <c:pt idx="1360">
                  <c:v>1862.7000197375482</c:v>
                </c:pt>
                <c:pt idx="1361">
                  <c:v>1862.5806297688314</c:v>
                </c:pt>
                <c:pt idx="1362">
                  <c:v>1861.4339207464263</c:v>
                </c:pt>
                <c:pt idx="1363">
                  <c:v>1863.1661640543475</c:v>
                </c:pt>
                <c:pt idx="1364">
                  <c:v>1862.2571451666947</c:v>
                </c:pt>
                <c:pt idx="1365">
                  <c:v>1862.6849028999502</c:v>
                </c:pt>
                <c:pt idx="1366">
                  <c:v>1861.8365209822734</c:v>
                </c:pt>
                <c:pt idx="1367">
                  <c:v>1862.505829828478</c:v>
                </c:pt>
                <c:pt idx="1368">
                  <c:v>1861.4958876418229</c:v>
                </c:pt>
                <c:pt idx="1369">
                  <c:v>1859.9598758298089</c:v>
                </c:pt>
                <c:pt idx="1370">
                  <c:v>1861.2453335798859</c:v>
                </c:pt>
                <c:pt idx="1371">
                  <c:v>1861.9377836636495</c:v>
                </c:pt>
                <c:pt idx="1372">
                  <c:v>1861.7410918471026</c:v>
                </c:pt>
                <c:pt idx="1373">
                  <c:v>1861.3035915009923</c:v>
                </c:pt>
                <c:pt idx="1374">
                  <c:v>1861.7076051247682</c:v>
                </c:pt>
                <c:pt idx="1375">
                  <c:v>1860.1658734976127</c:v>
                </c:pt>
                <c:pt idx="1376">
                  <c:v>1860.8140886359547</c:v>
                </c:pt>
                <c:pt idx="1377">
                  <c:v>1861.2515678686204</c:v>
                </c:pt>
                <c:pt idx="1378">
                  <c:v>1860.9652339543879</c:v>
                </c:pt>
                <c:pt idx="1379">
                  <c:v>1860.3282812163393</c:v>
                </c:pt>
                <c:pt idx="1380">
                  <c:v>1861.0744779509153</c:v>
                </c:pt>
                <c:pt idx="1381">
                  <c:v>1860.6602566160323</c:v>
                </c:pt>
                <c:pt idx="1382">
                  <c:v>1860.8889991112117</c:v>
                </c:pt>
                <c:pt idx="1383">
                  <c:v>1860.1362655893411</c:v>
                </c:pt>
                <c:pt idx="1384">
                  <c:v>1859.8423220919215</c:v>
                </c:pt>
                <c:pt idx="1385">
                  <c:v>1859.8266886536392</c:v>
                </c:pt>
                <c:pt idx="1386">
                  <c:v>1860.1537830243385</c:v>
                </c:pt>
                <c:pt idx="1387">
                  <c:v>1859.8322930349077</c:v>
                </c:pt>
                <c:pt idx="1388">
                  <c:v>1859.9087139992366</c:v>
                </c:pt>
                <c:pt idx="1389">
                  <c:v>1859.8220893770235</c:v>
                </c:pt>
                <c:pt idx="1390">
                  <c:v>1859.9968659875474</c:v>
                </c:pt>
                <c:pt idx="1391">
                  <c:v>1859.3634963541733</c:v>
                </c:pt>
                <c:pt idx="1392">
                  <c:v>1859.2775188281098</c:v>
                </c:pt>
                <c:pt idx="1393">
                  <c:v>1859.4909682457551</c:v>
                </c:pt>
                <c:pt idx="1394">
                  <c:v>1858.6552012741372</c:v>
                </c:pt>
                <c:pt idx="1395">
                  <c:v>1858.9346642915318</c:v>
                </c:pt>
                <c:pt idx="1396">
                  <c:v>1858.6372537691691</c:v>
                </c:pt>
                <c:pt idx="1397">
                  <c:v>1858.6247058064337</c:v>
                </c:pt>
                <c:pt idx="1398">
                  <c:v>1858.3812945177046</c:v>
                </c:pt>
                <c:pt idx="1399">
                  <c:v>1858.5174281204147</c:v>
                </c:pt>
                <c:pt idx="1400">
                  <c:v>1858.4102606927599</c:v>
                </c:pt>
                <c:pt idx="1401">
                  <c:v>1858.7578330311128</c:v>
                </c:pt>
                <c:pt idx="1402">
                  <c:v>1858.5852367382997</c:v>
                </c:pt>
                <c:pt idx="1403">
                  <c:v>1857.9314037342922</c:v>
                </c:pt>
                <c:pt idx="1404">
                  <c:v>1857.9967802202818</c:v>
                </c:pt>
                <c:pt idx="1405">
                  <c:v>1858.5103925919029</c:v>
                </c:pt>
                <c:pt idx="1406">
                  <c:v>1858.1060304838616</c:v>
                </c:pt>
                <c:pt idx="1407">
                  <c:v>1857.8329320869705</c:v>
                </c:pt>
                <c:pt idx="1408">
                  <c:v>1856.2074095343021</c:v>
                </c:pt>
                <c:pt idx="1409">
                  <c:v>1856.973906565544</c:v>
                </c:pt>
                <c:pt idx="1410">
                  <c:v>1857.977776218152</c:v>
                </c:pt>
                <c:pt idx="1411">
                  <c:v>1857.4427331957613</c:v>
                </c:pt>
                <c:pt idx="1412">
                  <c:v>1857.178660160642</c:v>
                </c:pt>
                <c:pt idx="1413">
                  <c:v>1857.3920769896936</c:v>
                </c:pt>
                <c:pt idx="1414">
                  <c:v>1856.4654010897814</c:v>
                </c:pt>
                <c:pt idx="1415">
                  <c:v>1856.9466497240592</c:v>
                </c:pt>
                <c:pt idx="1416">
                  <c:v>1856.8869266527649</c:v>
                </c:pt>
                <c:pt idx="1417">
                  <c:v>1856.6997669421482</c:v>
                </c:pt>
                <c:pt idx="1418">
                  <c:v>1856.6372403048679</c:v>
                </c:pt>
                <c:pt idx="1419">
                  <c:v>1856.4650172765068</c:v>
                </c:pt>
                <c:pt idx="1420">
                  <c:v>1856.7411376923906</c:v>
                </c:pt>
                <c:pt idx="1421">
                  <c:v>1856.8450387768958</c:v>
                </c:pt>
                <c:pt idx="1422">
                  <c:v>1855.5268556951448</c:v>
                </c:pt>
                <c:pt idx="1423">
                  <c:v>1855.5743733284878</c:v>
                </c:pt>
                <c:pt idx="1424">
                  <c:v>1856.4233418663937</c:v>
                </c:pt>
                <c:pt idx="1425">
                  <c:v>1855.6930344393802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D91-4185-BA11-3D551DEE8E58}"/>
            </c:ext>
          </c:extLst>
        </c:ser>
        <c:ser>
          <c:idx val="2"/>
          <c:order val="2"/>
          <c:tx>
            <c:strRef>
              <c:f>Data!$O$2</c:f>
              <c:strCache>
                <c:ptCount val="1"/>
                <c:pt idx="0">
                  <c:v>5N</c:v>
                </c:pt>
              </c:strCache>
            </c:strRef>
          </c:tx>
          <c:spPr>
            <a:ln w="19050" cap="rnd">
              <a:solidFill>
                <a:srgbClr val="70AD4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rgbClr val="70AD47"/>
                </a:solidFill>
              </a:ln>
              <a:effectLst/>
            </c:spPr>
          </c:marker>
          <c:xVal>
            <c:numRef>
              <c:f>Data!$U$3:$U$1333</c:f>
              <c:numCache>
                <c:formatCode>General</c:formatCode>
                <c:ptCount val="1331"/>
                <c:pt idx="0">
                  <c:v>4.0099999999999909</c:v>
                </c:pt>
                <c:pt idx="1">
                  <c:v>6.0350000000000819</c:v>
                </c:pt>
                <c:pt idx="2">
                  <c:v>6.0880000000000791</c:v>
                </c:pt>
                <c:pt idx="3">
                  <c:v>6.1410000000000764</c:v>
                </c:pt>
                <c:pt idx="4">
                  <c:v>6.1860000000000355</c:v>
                </c:pt>
                <c:pt idx="5">
                  <c:v>6.2309999999999945</c:v>
                </c:pt>
                <c:pt idx="6">
                  <c:v>6.2835000000000036</c:v>
                </c:pt>
                <c:pt idx="7">
                  <c:v>6.3360000000000127</c:v>
                </c:pt>
                <c:pt idx="8">
                  <c:v>6.3805000000000973</c:v>
                </c:pt>
                <c:pt idx="9">
                  <c:v>6.4250000000000682</c:v>
                </c:pt>
                <c:pt idx="10">
                  <c:v>6.4775000000000773</c:v>
                </c:pt>
                <c:pt idx="11">
                  <c:v>6.5300000000000864</c:v>
                </c:pt>
                <c:pt idx="12">
                  <c:v>6.5835000000000719</c:v>
                </c:pt>
                <c:pt idx="13">
                  <c:v>6.6370000000000573</c:v>
                </c:pt>
                <c:pt idx="14">
                  <c:v>6.6815000000000282</c:v>
                </c:pt>
                <c:pt idx="15">
                  <c:v>6.7259999999999991</c:v>
                </c:pt>
                <c:pt idx="16">
                  <c:v>6.7789999999999964</c:v>
                </c:pt>
                <c:pt idx="17">
                  <c:v>6.8319999999999936</c:v>
                </c:pt>
                <c:pt idx="18">
                  <c:v>7.0825000000000955</c:v>
                </c:pt>
                <c:pt idx="19">
                  <c:v>7.3330000000000837</c:v>
                </c:pt>
                <c:pt idx="20">
                  <c:v>17.330000000000041</c:v>
                </c:pt>
                <c:pt idx="21">
                  <c:v>27.336000000000013</c:v>
                </c:pt>
                <c:pt idx="22">
                  <c:v>37.331000000000017</c:v>
                </c:pt>
                <c:pt idx="23">
                  <c:v>47.326999999999998</c:v>
                </c:pt>
                <c:pt idx="24">
                  <c:v>57.324000000000069</c:v>
                </c:pt>
                <c:pt idx="25">
                  <c:v>67.335000000000036</c:v>
                </c:pt>
                <c:pt idx="26">
                  <c:v>77.322000000000003</c:v>
                </c:pt>
                <c:pt idx="27">
                  <c:v>87.329000000000065</c:v>
                </c:pt>
                <c:pt idx="28">
                  <c:v>97.325000000000045</c:v>
                </c:pt>
                <c:pt idx="29">
                  <c:v>107.33300000000008</c:v>
                </c:pt>
                <c:pt idx="30">
                  <c:v>117.33400000000006</c:v>
                </c:pt>
                <c:pt idx="31">
                  <c:v>127.32900000000006</c:v>
                </c:pt>
                <c:pt idx="32">
                  <c:v>137.33500000000004</c:v>
                </c:pt>
                <c:pt idx="33">
                  <c:v>147.327</c:v>
                </c:pt>
                <c:pt idx="34">
                  <c:v>157.32400000000007</c:v>
                </c:pt>
                <c:pt idx="35">
                  <c:v>167.32100000000003</c:v>
                </c:pt>
                <c:pt idx="36">
                  <c:v>177.32400000000007</c:v>
                </c:pt>
                <c:pt idx="37">
                  <c:v>187.322</c:v>
                </c:pt>
                <c:pt idx="38">
                  <c:v>197.32900000000006</c:v>
                </c:pt>
                <c:pt idx="39">
                  <c:v>207.33300000000008</c:v>
                </c:pt>
                <c:pt idx="40">
                  <c:v>217.33000000000004</c:v>
                </c:pt>
                <c:pt idx="41">
                  <c:v>227.33400000000006</c:v>
                </c:pt>
                <c:pt idx="42">
                  <c:v>237.33000000000004</c:v>
                </c:pt>
                <c:pt idx="43">
                  <c:v>247.33100000000002</c:v>
                </c:pt>
                <c:pt idx="44">
                  <c:v>257.32900000000006</c:v>
                </c:pt>
                <c:pt idx="45">
                  <c:v>267.32400000000007</c:v>
                </c:pt>
                <c:pt idx="46">
                  <c:v>277.32900000000006</c:v>
                </c:pt>
                <c:pt idx="47">
                  <c:v>287.33800000000008</c:v>
                </c:pt>
                <c:pt idx="48">
                  <c:v>297.33600000000001</c:v>
                </c:pt>
                <c:pt idx="49">
                  <c:v>307.32500000000005</c:v>
                </c:pt>
                <c:pt idx="50">
                  <c:v>317.33000000000004</c:v>
                </c:pt>
                <c:pt idx="51">
                  <c:v>327.33800000000008</c:v>
                </c:pt>
                <c:pt idx="52">
                  <c:v>337.32800000000009</c:v>
                </c:pt>
                <c:pt idx="53">
                  <c:v>347.32500000000005</c:v>
                </c:pt>
                <c:pt idx="54">
                  <c:v>357.33600000000013</c:v>
                </c:pt>
                <c:pt idx="55">
                  <c:v>367.32800000000009</c:v>
                </c:pt>
                <c:pt idx="56">
                  <c:v>377.32500000000016</c:v>
                </c:pt>
                <c:pt idx="57">
                  <c:v>387.32800000000009</c:v>
                </c:pt>
                <c:pt idx="58">
                  <c:v>397.33500000000015</c:v>
                </c:pt>
                <c:pt idx="59">
                  <c:v>407.33800000000008</c:v>
                </c:pt>
                <c:pt idx="60">
                  <c:v>417.33399999999995</c:v>
                </c:pt>
                <c:pt idx="61">
                  <c:v>427.33299999999997</c:v>
                </c:pt>
                <c:pt idx="62">
                  <c:v>437.32700000000011</c:v>
                </c:pt>
                <c:pt idx="63">
                  <c:v>447.33900000000006</c:v>
                </c:pt>
                <c:pt idx="64">
                  <c:v>457.33199999999999</c:v>
                </c:pt>
                <c:pt idx="65">
                  <c:v>467.32800000000009</c:v>
                </c:pt>
                <c:pt idx="66">
                  <c:v>477.33399999999995</c:v>
                </c:pt>
                <c:pt idx="67">
                  <c:v>487.33199999999999</c:v>
                </c:pt>
                <c:pt idx="68">
                  <c:v>497.32600000000014</c:v>
                </c:pt>
                <c:pt idx="69">
                  <c:v>507.3370000000001</c:v>
                </c:pt>
                <c:pt idx="70">
                  <c:v>517.33399999999995</c:v>
                </c:pt>
                <c:pt idx="71">
                  <c:v>527.32900000000006</c:v>
                </c:pt>
                <c:pt idx="72">
                  <c:v>537.33800000000008</c:v>
                </c:pt>
                <c:pt idx="73">
                  <c:v>547.33500000000015</c:v>
                </c:pt>
                <c:pt idx="74">
                  <c:v>557.33299999999997</c:v>
                </c:pt>
                <c:pt idx="75">
                  <c:v>567.33000000000004</c:v>
                </c:pt>
                <c:pt idx="76">
                  <c:v>577.33800000000008</c:v>
                </c:pt>
                <c:pt idx="77">
                  <c:v>587.34100000000001</c:v>
                </c:pt>
                <c:pt idx="78">
                  <c:v>597.33900000000006</c:v>
                </c:pt>
                <c:pt idx="79">
                  <c:v>607.33500000000015</c:v>
                </c:pt>
                <c:pt idx="80">
                  <c:v>617.34100000000001</c:v>
                </c:pt>
                <c:pt idx="81">
                  <c:v>627.3370000000001</c:v>
                </c:pt>
                <c:pt idx="82">
                  <c:v>637.34199999999998</c:v>
                </c:pt>
                <c:pt idx="83">
                  <c:v>647.32900000000006</c:v>
                </c:pt>
                <c:pt idx="84">
                  <c:v>657.33399999999995</c:v>
                </c:pt>
                <c:pt idx="85">
                  <c:v>667.33</c:v>
                </c:pt>
                <c:pt idx="86">
                  <c:v>677.34199999999998</c:v>
                </c:pt>
                <c:pt idx="87">
                  <c:v>687.34</c:v>
                </c:pt>
                <c:pt idx="88">
                  <c:v>697.32800000000009</c:v>
                </c:pt>
                <c:pt idx="89">
                  <c:v>707.33900000000006</c:v>
                </c:pt>
                <c:pt idx="90">
                  <c:v>717.33</c:v>
                </c:pt>
                <c:pt idx="91">
                  <c:v>727.33399999999995</c:v>
                </c:pt>
                <c:pt idx="92">
                  <c:v>737.34299999999996</c:v>
                </c:pt>
                <c:pt idx="93">
                  <c:v>747.33900000000006</c:v>
                </c:pt>
                <c:pt idx="94">
                  <c:v>757.33299999999997</c:v>
                </c:pt>
                <c:pt idx="95">
                  <c:v>767.34299999999996</c:v>
                </c:pt>
                <c:pt idx="96">
                  <c:v>777.33900000000006</c:v>
                </c:pt>
                <c:pt idx="97">
                  <c:v>787.33299999999997</c:v>
                </c:pt>
                <c:pt idx="98">
                  <c:v>797.34199999999998</c:v>
                </c:pt>
                <c:pt idx="99">
                  <c:v>807.33900000000006</c:v>
                </c:pt>
                <c:pt idx="100">
                  <c:v>817.34600000000012</c:v>
                </c:pt>
                <c:pt idx="101">
                  <c:v>827.34199999999998</c:v>
                </c:pt>
                <c:pt idx="102">
                  <c:v>837.33500000000015</c:v>
                </c:pt>
                <c:pt idx="103">
                  <c:v>847.34299999999996</c:v>
                </c:pt>
                <c:pt idx="104">
                  <c:v>857.33800000000008</c:v>
                </c:pt>
                <c:pt idx="105">
                  <c:v>867.33299999999997</c:v>
                </c:pt>
                <c:pt idx="106">
                  <c:v>877.33500000000015</c:v>
                </c:pt>
                <c:pt idx="107">
                  <c:v>887.33900000000006</c:v>
                </c:pt>
                <c:pt idx="108">
                  <c:v>897.34399999999994</c:v>
                </c:pt>
                <c:pt idx="109">
                  <c:v>907.3370000000001</c:v>
                </c:pt>
                <c:pt idx="110">
                  <c:v>917.34199999999998</c:v>
                </c:pt>
                <c:pt idx="111">
                  <c:v>927.33800000000008</c:v>
                </c:pt>
                <c:pt idx="112">
                  <c:v>937.3370000000001</c:v>
                </c:pt>
                <c:pt idx="113">
                  <c:v>947.34500000000014</c:v>
                </c:pt>
                <c:pt idx="114">
                  <c:v>957.34299999999996</c:v>
                </c:pt>
                <c:pt idx="115">
                  <c:v>967.34700000000009</c:v>
                </c:pt>
                <c:pt idx="116">
                  <c:v>977.34399999999994</c:v>
                </c:pt>
                <c:pt idx="117">
                  <c:v>987.34700000000009</c:v>
                </c:pt>
                <c:pt idx="118">
                  <c:v>997.33399999999995</c:v>
                </c:pt>
                <c:pt idx="119">
                  <c:v>1007.341</c:v>
                </c:pt>
                <c:pt idx="120">
                  <c:v>1017.3450000000001</c:v>
                </c:pt>
                <c:pt idx="121">
                  <c:v>1027.3389999999999</c:v>
                </c:pt>
                <c:pt idx="122">
                  <c:v>1037.3470000000002</c:v>
                </c:pt>
                <c:pt idx="123">
                  <c:v>1047.337</c:v>
                </c:pt>
                <c:pt idx="124">
                  <c:v>1057.3319999999999</c:v>
                </c:pt>
                <c:pt idx="125">
                  <c:v>1067.3330000000001</c:v>
                </c:pt>
                <c:pt idx="126">
                  <c:v>1077.3440000000001</c:v>
                </c:pt>
                <c:pt idx="127">
                  <c:v>1087.3450000000003</c:v>
                </c:pt>
                <c:pt idx="128">
                  <c:v>1097.3400000000001</c:v>
                </c:pt>
                <c:pt idx="129">
                  <c:v>1107.3409999999999</c:v>
                </c:pt>
                <c:pt idx="130">
                  <c:v>1117.3409999999999</c:v>
                </c:pt>
                <c:pt idx="131">
                  <c:v>1127.3470000000002</c:v>
                </c:pt>
                <c:pt idx="132">
                  <c:v>1137.3380000000002</c:v>
                </c:pt>
                <c:pt idx="133">
                  <c:v>1147.337</c:v>
                </c:pt>
                <c:pt idx="134">
                  <c:v>1157.3450000000003</c:v>
                </c:pt>
                <c:pt idx="135">
                  <c:v>1167.3339999999998</c:v>
                </c:pt>
                <c:pt idx="136">
                  <c:v>1177.3409999999999</c:v>
                </c:pt>
                <c:pt idx="137">
                  <c:v>1187.3450000000003</c:v>
                </c:pt>
                <c:pt idx="138">
                  <c:v>1197.335</c:v>
                </c:pt>
                <c:pt idx="139">
                  <c:v>1207.3409999999999</c:v>
                </c:pt>
                <c:pt idx="140">
                  <c:v>1217.346</c:v>
                </c:pt>
                <c:pt idx="141">
                  <c:v>1227.337</c:v>
                </c:pt>
                <c:pt idx="142">
                  <c:v>1237.335</c:v>
                </c:pt>
                <c:pt idx="143">
                  <c:v>1247.3400000000001</c:v>
                </c:pt>
                <c:pt idx="144">
                  <c:v>1257.3429999999998</c:v>
                </c:pt>
                <c:pt idx="145">
                  <c:v>1267.346</c:v>
                </c:pt>
                <c:pt idx="146">
                  <c:v>1277.3360000000002</c:v>
                </c:pt>
                <c:pt idx="147">
                  <c:v>1287.3420000000001</c:v>
                </c:pt>
                <c:pt idx="148">
                  <c:v>1297.335</c:v>
                </c:pt>
                <c:pt idx="149">
                  <c:v>1307.3429999999998</c:v>
                </c:pt>
                <c:pt idx="150">
                  <c:v>1317.3400000000001</c:v>
                </c:pt>
                <c:pt idx="151">
                  <c:v>1327.3380000000002</c:v>
                </c:pt>
                <c:pt idx="152">
                  <c:v>1337.3400000000001</c:v>
                </c:pt>
                <c:pt idx="153">
                  <c:v>1347.348</c:v>
                </c:pt>
                <c:pt idx="154">
                  <c:v>1357.3420000000001</c:v>
                </c:pt>
                <c:pt idx="155">
                  <c:v>1367.337</c:v>
                </c:pt>
                <c:pt idx="156">
                  <c:v>1377.335</c:v>
                </c:pt>
                <c:pt idx="157">
                  <c:v>1387.3430000000003</c:v>
                </c:pt>
                <c:pt idx="158">
                  <c:v>1397.3389999999999</c:v>
                </c:pt>
                <c:pt idx="159">
                  <c:v>1407.3440000000001</c:v>
                </c:pt>
                <c:pt idx="160">
                  <c:v>1417.3410000000003</c:v>
                </c:pt>
                <c:pt idx="161">
                  <c:v>1427.3389999999999</c:v>
                </c:pt>
                <c:pt idx="162">
                  <c:v>1437.3360000000002</c:v>
                </c:pt>
                <c:pt idx="163">
                  <c:v>1447.3430000000003</c:v>
                </c:pt>
                <c:pt idx="164">
                  <c:v>1457.3420000000001</c:v>
                </c:pt>
                <c:pt idx="165">
                  <c:v>1467.3470000000002</c:v>
                </c:pt>
                <c:pt idx="166">
                  <c:v>1477.3450000000003</c:v>
                </c:pt>
                <c:pt idx="167">
                  <c:v>1487.3470000000002</c:v>
                </c:pt>
                <c:pt idx="168">
                  <c:v>1497.3360000000002</c:v>
                </c:pt>
                <c:pt idx="169">
                  <c:v>1507.3389999999999</c:v>
                </c:pt>
                <c:pt idx="170">
                  <c:v>1517.3510000000001</c:v>
                </c:pt>
                <c:pt idx="171">
                  <c:v>1527.3440000000001</c:v>
                </c:pt>
                <c:pt idx="172">
                  <c:v>1537.3420000000001</c:v>
                </c:pt>
                <c:pt idx="173">
                  <c:v>1547.3530000000001</c:v>
                </c:pt>
                <c:pt idx="174">
                  <c:v>1557.3520000000003</c:v>
                </c:pt>
                <c:pt idx="175">
                  <c:v>1567.346</c:v>
                </c:pt>
                <c:pt idx="176">
                  <c:v>1577.3430000000003</c:v>
                </c:pt>
                <c:pt idx="177">
                  <c:v>1587.3400000000001</c:v>
                </c:pt>
                <c:pt idx="178">
                  <c:v>1597.3430000000003</c:v>
                </c:pt>
                <c:pt idx="179">
                  <c:v>1607.346</c:v>
                </c:pt>
                <c:pt idx="180">
                  <c:v>1617.3470000000002</c:v>
                </c:pt>
                <c:pt idx="181">
                  <c:v>1627.346</c:v>
                </c:pt>
                <c:pt idx="182">
                  <c:v>1637.3420000000001</c:v>
                </c:pt>
                <c:pt idx="183">
                  <c:v>1647.355</c:v>
                </c:pt>
                <c:pt idx="184">
                  <c:v>1657.3530000000001</c:v>
                </c:pt>
                <c:pt idx="185">
                  <c:v>1667.346</c:v>
                </c:pt>
                <c:pt idx="186">
                  <c:v>1677.348</c:v>
                </c:pt>
                <c:pt idx="187">
                  <c:v>1687.3420000000001</c:v>
                </c:pt>
                <c:pt idx="188">
                  <c:v>1697.3540000000003</c:v>
                </c:pt>
                <c:pt idx="189">
                  <c:v>1707.3520000000003</c:v>
                </c:pt>
                <c:pt idx="190">
                  <c:v>1717.3490000000002</c:v>
                </c:pt>
                <c:pt idx="191">
                  <c:v>1727.3410000000003</c:v>
                </c:pt>
                <c:pt idx="192">
                  <c:v>1737.3450000000003</c:v>
                </c:pt>
                <c:pt idx="193">
                  <c:v>1747.3510000000001</c:v>
                </c:pt>
                <c:pt idx="194">
                  <c:v>1757.3430000000003</c:v>
                </c:pt>
                <c:pt idx="195">
                  <c:v>1767.3410000000003</c:v>
                </c:pt>
                <c:pt idx="196">
                  <c:v>1777.3490000000002</c:v>
                </c:pt>
                <c:pt idx="197">
                  <c:v>1787.3430000000003</c:v>
                </c:pt>
                <c:pt idx="198">
                  <c:v>1797.3410000000003</c:v>
                </c:pt>
                <c:pt idx="199">
                  <c:v>1807.348</c:v>
                </c:pt>
                <c:pt idx="200">
                  <c:v>1817.3450000000003</c:v>
                </c:pt>
                <c:pt idx="201">
                  <c:v>1827.3430000000003</c:v>
                </c:pt>
                <c:pt idx="202">
                  <c:v>1837.346</c:v>
                </c:pt>
                <c:pt idx="203">
                  <c:v>1847.3500000000004</c:v>
                </c:pt>
                <c:pt idx="204">
                  <c:v>1857.3450000000003</c:v>
                </c:pt>
                <c:pt idx="205">
                  <c:v>1867.3490000000002</c:v>
                </c:pt>
                <c:pt idx="206">
                  <c:v>1877.346</c:v>
                </c:pt>
                <c:pt idx="207">
                  <c:v>1887.3420000000001</c:v>
                </c:pt>
                <c:pt idx="208">
                  <c:v>1897.3440000000001</c:v>
                </c:pt>
                <c:pt idx="209">
                  <c:v>1907.3540000000003</c:v>
                </c:pt>
                <c:pt idx="210">
                  <c:v>1917.3520000000003</c:v>
                </c:pt>
                <c:pt idx="211">
                  <c:v>1927.3490000000002</c:v>
                </c:pt>
                <c:pt idx="212">
                  <c:v>1937.3470000000002</c:v>
                </c:pt>
                <c:pt idx="213">
                  <c:v>1947.3500000000004</c:v>
                </c:pt>
                <c:pt idx="214">
                  <c:v>1957.348</c:v>
                </c:pt>
                <c:pt idx="215">
                  <c:v>1967.355</c:v>
                </c:pt>
                <c:pt idx="216">
                  <c:v>1977.346</c:v>
                </c:pt>
                <c:pt idx="217">
                  <c:v>1987.3540000000003</c:v>
                </c:pt>
                <c:pt idx="218">
                  <c:v>1997.3440000000001</c:v>
                </c:pt>
                <c:pt idx="219">
                  <c:v>2007.348</c:v>
                </c:pt>
                <c:pt idx="220">
                  <c:v>2017.3450000000003</c:v>
                </c:pt>
                <c:pt idx="221">
                  <c:v>2027.3590000000004</c:v>
                </c:pt>
                <c:pt idx="222">
                  <c:v>2037.357</c:v>
                </c:pt>
                <c:pt idx="223">
                  <c:v>2047.348</c:v>
                </c:pt>
                <c:pt idx="224">
                  <c:v>2057.3450000000003</c:v>
                </c:pt>
                <c:pt idx="225">
                  <c:v>2067.3540000000003</c:v>
                </c:pt>
                <c:pt idx="226">
                  <c:v>2077.3510000000001</c:v>
                </c:pt>
                <c:pt idx="227">
                  <c:v>2087.346</c:v>
                </c:pt>
                <c:pt idx="228">
                  <c:v>2097.3440000000001</c:v>
                </c:pt>
                <c:pt idx="229">
                  <c:v>2107.3450000000003</c:v>
                </c:pt>
                <c:pt idx="230">
                  <c:v>2117.3490000000002</c:v>
                </c:pt>
                <c:pt idx="231">
                  <c:v>2127.3500000000004</c:v>
                </c:pt>
                <c:pt idx="232">
                  <c:v>2137.3530000000001</c:v>
                </c:pt>
                <c:pt idx="233">
                  <c:v>2147.3520000000003</c:v>
                </c:pt>
                <c:pt idx="234">
                  <c:v>2157.3500000000004</c:v>
                </c:pt>
                <c:pt idx="235">
                  <c:v>2167.3540000000003</c:v>
                </c:pt>
                <c:pt idx="236">
                  <c:v>2177.355</c:v>
                </c:pt>
                <c:pt idx="237">
                  <c:v>2187.3510000000001</c:v>
                </c:pt>
                <c:pt idx="238">
                  <c:v>2197.3490000000002</c:v>
                </c:pt>
                <c:pt idx="239">
                  <c:v>2207.3490000000002</c:v>
                </c:pt>
                <c:pt idx="240">
                  <c:v>2217.3510000000001</c:v>
                </c:pt>
                <c:pt idx="241">
                  <c:v>2227.36</c:v>
                </c:pt>
                <c:pt idx="242">
                  <c:v>2237.3590000000004</c:v>
                </c:pt>
                <c:pt idx="243">
                  <c:v>2247.357</c:v>
                </c:pt>
                <c:pt idx="244">
                  <c:v>2257.3500000000004</c:v>
                </c:pt>
                <c:pt idx="245">
                  <c:v>2267.3580000000002</c:v>
                </c:pt>
                <c:pt idx="246">
                  <c:v>2277.3500000000004</c:v>
                </c:pt>
                <c:pt idx="247">
                  <c:v>2287.3590000000004</c:v>
                </c:pt>
                <c:pt idx="248">
                  <c:v>2297.3510000000001</c:v>
                </c:pt>
                <c:pt idx="249">
                  <c:v>2307.3530000000001</c:v>
                </c:pt>
                <c:pt idx="250">
                  <c:v>2317.3490000000002</c:v>
                </c:pt>
                <c:pt idx="251">
                  <c:v>2327.3610000000003</c:v>
                </c:pt>
                <c:pt idx="252">
                  <c:v>2337.357</c:v>
                </c:pt>
                <c:pt idx="253">
                  <c:v>2347.3530000000001</c:v>
                </c:pt>
                <c:pt idx="254">
                  <c:v>2357.3490000000002</c:v>
                </c:pt>
                <c:pt idx="255">
                  <c:v>2367.3470000000002</c:v>
                </c:pt>
                <c:pt idx="256">
                  <c:v>2377.3560000000002</c:v>
                </c:pt>
                <c:pt idx="257">
                  <c:v>2387.3510000000001</c:v>
                </c:pt>
                <c:pt idx="258">
                  <c:v>2397.3470000000002</c:v>
                </c:pt>
                <c:pt idx="259">
                  <c:v>2407.3470000000002</c:v>
                </c:pt>
                <c:pt idx="260">
                  <c:v>2417.3560000000002</c:v>
                </c:pt>
                <c:pt idx="261">
                  <c:v>2427.3540000000003</c:v>
                </c:pt>
                <c:pt idx="262">
                  <c:v>2437.357</c:v>
                </c:pt>
                <c:pt idx="263">
                  <c:v>2447.3510000000001</c:v>
                </c:pt>
                <c:pt idx="264">
                  <c:v>2457.355</c:v>
                </c:pt>
                <c:pt idx="265">
                  <c:v>2467.3470000000002</c:v>
                </c:pt>
                <c:pt idx="266">
                  <c:v>2477.348</c:v>
                </c:pt>
                <c:pt idx="267">
                  <c:v>2487.3540000000003</c:v>
                </c:pt>
                <c:pt idx="268">
                  <c:v>2497.3610000000003</c:v>
                </c:pt>
                <c:pt idx="269">
                  <c:v>2507.3470000000002</c:v>
                </c:pt>
                <c:pt idx="270">
                  <c:v>2517.3510000000001</c:v>
                </c:pt>
                <c:pt idx="271">
                  <c:v>2527.3470000000002</c:v>
                </c:pt>
                <c:pt idx="272">
                  <c:v>2537.3610000000003</c:v>
                </c:pt>
                <c:pt idx="273">
                  <c:v>2547.3520000000003</c:v>
                </c:pt>
                <c:pt idx="274">
                  <c:v>2557.348</c:v>
                </c:pt>
                <c:pt idx="275">
                  <c:v>2567.348</c:v>
                </c:pt>
                <c:pt idx="276">
                  <c:v>2577.3470000000002</c:v>
                </c:pt>
                <c:pt idx="277">
                  <c:v>2587.3560000000002</c:v>
                </c:pt>
                <c:pt idx="278">
                  <c:v>2597.3500000000004</c:v>
                </c:pt>
                <c:pt idx="279">
                  <c:v>2607.357</c:v>
                </c:pt>
                <c:pt idx="280">
                  <c:v>2617.3530000000001</c:v>
                </c:pt>
                <c:pt idx="281">
                  <c:v>2627.36</c:v>
                </c:pt>
                <c:pt idx="282">
                  <c:v>2637.3610000000003</c:v>
                </c:pt>
                <c:pt idx="283">
                  <c:v>2647.3590000000004</c:v>
                </c:pt>
                <c:pt idx="284">
                  <c:v>2657.3560000000002</c:v>
                </c:pt>
                <c:pt idx="285">
                  <c:v>2667.3500000000004</c:v>
                </c:pt>
                <c:pt idx="286">
                  <c:v>2677.348</c:v>
                </c:pt>
                <c:pt idx="287">
                  <c:v>2687.355</c:v>
                </c:pt>
                <c:pt idx="288">
                  <c:v>2697.3530000000001</c:v>
                </c:pt>
                <c:pt idx="289">
                  <c:v>2707.348</c:v>
                </c:pt>
                <c:pt idx="290">
                  <c:v>2717.3530000000001</c:v>
                </c:pt>
                <c:pt idx="291">
                  <c:v>2727.3580000000002</c:v>
                </c:pt>
                <c:pt idx="292">
                  <c:v>2737.3580000000002</c:v>
                </c:pt>
                <c:pt idx="293">
                  <c:v>2747.3610000000003</c:v>
                </c:pt>
                <c:pt idx="294">
                  <c:v>2757.355</c:v>
                </c:pt>
                <c:pt idx="295">
                  <c:v>2767.3520000000003</c:v>
                </c:pt>
                <c:pt idx="296">
                  <c:v>2777.3500000000004</c:v>
                </c:pt>
                <c:pt idx="297">
                  <c:v>2787.3630000000003</c:v>
                </c:pt>
                <c:pt idx="298">
                  <c:v>2797.3540000000003</c:v>
                </c:pt>
                <c:pt idx="299">
                  <c:v>2807.3530000000001</c:v>
                </c:pt>
                <c:pt idx="300">
                  <c:v>2817.3490000000002</c:v>
                </c:pt>
                <c:pt idx="301">
                  <c:v>2827.36</c:v>
                </c:pt>
                <c:pt idx="302">
                  <c:v>2837.3620000000001</c:v>
                </c:pt>
                <c:pt idx="303">
                  <c:v>2847.355</c:v>
                </c:pt>
                <c:pt idx="304">
                  <c:v>2857.3560000000002</c:v>
                </c:pt>
                <c:pt idx="305">
                  <c:v>2867.357</c:v>
                </c:pt>
                <c:pt idx="306">
                  <c:v>2877.3590000000004</c:v>
                </c:pt>
                <c:pt idx="307">
                  <c:v>2887.3630000000003</c:v>
                </c:pt>
                <c:pt idx="308">
                  <c:v>2897.3540000000003</c:v>
                </c:pt>
                <c:pt idx="309">
                  <c:v>2907.3530000000001</c:v>
                </c:pt>
                <c:pt idx="310">
                  <c:v>2917.3510000000001</c:v>
                </c:pt>
                <c:pt idx="311">
                  <c:v>2927.3610000000003</c:v>
                </c:pt>
                <c:pt idx="312">
                  <c:v>2937.3580000000002</c:v>
                </c:pt>
                <c:pt idx="313">
                  <c:v>2947.3560000000002</c:v>
                </c:pt>
                <c:pt idx="314">
                  <c:v>2957.3590000000004</c:v>
                </c:pt>
                <c:pt idx="315">
                  <c:v>2967.3540000000003</c:v>
                </c:pt>
                <c:pt idx="316">
                  <c:v>2977.357</c:v>
                </c:pt>
                <c:pt idx="317">
                  <c:v>2987.3650000000002</c:v>
                </c:pt>
                <c:pt idx="318">
                  <c:v>2997.3560000000002</c:v>
                </c:pt>
                <c:pt idx="319">
                  <c:v>3007.3580000000002</c:v>
                </c:pt>
                <c:pt idx="320">
                  <c:v>3017.3560000000002</c:v>
                </c:pt>
                <c:pt idx="321">
                  <c:v>3027.3520000000003</c:v>
                </c:pt>
                <c:pt idx="322">
                  <c:v>3037.3590000000004</c:v>
                </c:pt>
                <c:pt idx="323">
                  <c:v>3047.3630000000003</c:v>
                </c:pt>
                <c:pt idx="324">
                  <c:v>3057.3540000000003</c:v>
                </c:pt>
                <c:pt idx="325">
                  <c:v>3067.364</c:v>
                </c:pt>
                <c:pt idx="326">
                  <c:v>3077.3560000000002</c:v>
                </c:pt>
                <c:pt idx="327">
                  <c:v>3087.3630000000003</c:v>
                </c:pt>
                <c:pt idx="328">
                  <c:v>3097.3520000000003</c:v>
                </c:pt>
                <c:pt idx="329">
                  <c:v>3107.364</c:v>
                </c:pt>
                <c:pt idx="330">
                  <c:v>3117.366</c:v>
                </c:pt>
                <c:pt idx="331">
                  <c:v>3127.3540000000003</c:v>
                </c:pt>
                <c:pt idx="332">
                  <c:v>3137.355</c:v>
                </c:pt>
                <c:pt idx="333">
                  <c:v>3147.3560000000002</c:v>
                </c:pt>
                <c:pt idx="334">
                  <c:v>3157.3540000000003</c:v>
                </c:pt>
                <c:pt idx="335">
                  <c:v>3167.3650000000002</c:v>
                </c:pt>
                <c:pt idx="336">
                  <c:v>3177.3630000000003</c:v>
                </c:pt>
                <c:pt idx="337">
                  <c:v>3187.3590000000004</c:v>
                </c:pt>
                <c:pt idx="338">
                  <c:v>3197.3540000000003</c:v>
                </c:pt>
                <c:pt idx="339">
                  <c:v>3207.3530000000001</c:v>
                </c:pt>
                <c:pt idx="340">
                  <c:v>3217.3630000000003</c:v>
                </c:pt>
                <c:pt idx="341">
                  <c:v>3227.366</c:v>
                </c:pt>
                <c:pt idx="342">
                  <c:v>3237.36</c:v>
                </c:pt>
                <c:pt idx="343">
                  <c:v>3247.36</c:v>
                </c:pt>
                <c:pt idx="344">
                  <c:v>3257.3580000000002</c:v>
                </c:pt>
                <c:pt idx="345">
                  <c:v>3267.36</c:v>
                </c:pt>
                <c:pt idx="346">
                  <c:v>3277.357</c:v>
                </c:pt>
                <c:pt idx="347">
                  <c:v>3287.3580000000002</c:v>
                </c:pt>
                <c:pt idx="348">
                  <c:v>3297.3560000000002</c:v>
                </c:pt>
                <c:pt idx="349">
                  <c:v>3307.357</c:v>
                </c:pt>
                <c:pt idx="350">
                  <c:v>3317.3620000000001</c:v>
                </c:pt>
                <c:pt idx="351">
                  <c:v>3327.3580000000002</c:v>
                </c:pt>
                <c:pt idx="352">
                  <c:v>3337.357</c:v>
                </c:pt>
                <c:pt idx="353">
                  <c:v>3347.3679999999999</c:v>
                </c:pt>
                <c:pt idx="354">
                  <c:v>3357.3700000000003</c:v>
                </c:pt>
                <c:pt idx="355">
                  <c:v>3367.3630000000003</c:v>
                </c:pt>
                <c:pt idx="356">
                  <c:v>3377.357</c:v>
                </c:pt>
                <c:pt idx="357">
                  <c:v>3387.3620000000001</c:v>
                </c:pt>
                <c:pt idx="358">
                  <c:v>3397.3700000000003</c:v>
                </c:pt>
                <c:pt idx="359">
                  <c:v>3407.36</c:v>
                </c:pt>
                <c:pt idx="360">
                  <c:v>3417.3620000000001</c:v>
                </c:pt>
                <c:pt idx="361">
                  <c:v>3427.3710000000001</c:v>
                </c:pt>
                <c:pt idx="362">
                  <c:v>3437.3680000000004</c:v>
                </c:pt>
                <c:pt idx="363">
                  <c:v>3447.366</c:v>
                </c:pt>
                <c:pt idx="364">
                  <c:v>3457.3630000000003</c:v>
                </c:pt>
                <c:pt idx="365">
                  <c:v>3467.357</c:v>
                </c:pt>
                <c:pt idx="366">
                  <c:v>3477.3670000000002</c:v>
                </c:pt>
                <c:pt idx="367">
                  <c:v>3487.3590000000004</c:v>
                </c:pt>
                <c:pt idx="368">
                  <c:v>3497.357</c:v>
                </c:pt>
                <c:pt idx="369">
                  <c:v>3507.357</c:v>
                </c:pt>
                <c:pt idx="370">
                  <c:v>3517.3590000000004</c:v>
                </c:pt>
                <c:pt idx="371">
                  <c:v>3527.357</c:v>
                </c:pt>
                <c:pt idx="372">
                  <c:v>3537.3590000000004</c:v>
                </c:pt>
                <c:pt idx="373">
                  <c:v>3547.3710000000001</c:v>
                </c:pt>
                <c:pt idx="374">
                  <c:v>3557.3680000000004</c:v>
                </c:pt>
                <c:pt idx="375">
                  <c:v>3567.3649999999998</c:v>
                </c:pt>
                <c:pt idx="376">
                  <c:v>3577.3609999999999</c:v>
                </c:pt>
                <c:pt idx="377">
                  <c:v>3587.37</c:v>
                </c:pt>
                <c:pt idx="378">
                  <c:v>3597.366</c:v>
                </c:pt>
                <c:pt idx="379">
                  <c:v>3607.3609999999999</c:v>
                </c:pt>
                <c:pt idx="380">
                  <c:v>3617.37</c:v>
                </c:pt>
                <c:pt idx="381">
                  <c:v>3627.3600000000006</c:v>
                </c:pt>
                <c:pt idx="382">
                  <c:v>3637.3640000000005</c:v>
                </c:pt>
                <c:pt idx="383">
                  <c:v>3647.366</c:v>
                </c:pt>
                <c:pt idx="384">
                  <c:v>3657.3640000000005</c:v>
                </c:pt>
                <c:pt idx="385">
                  <c:v>3667.3580000000002</c:v>
                </c:pt>
                <c:pt idx="386">
                  <c:v>3677.3680000000004</c:v>
                </c:pt>
                <c:pt idx="387">
                  <c:v>3687.3649999999998</c:v>
                </c:pt>
                <c:pt idx="388">
                  <c:v>3697.3690000000006</c:v>
                </c:pt>
                <c:pt idx="389">
                  <c:v>3707.37</c:v>
                </c:pt>
                <c:pt idx="390">
                  <c:v>3717.3690000000006</c:v>
                </c:pt>
                <c:pt idx="391">
                  <c:v>3727.3690000000006</c:v>
                </c:pt>
                <c:pt idx="392">
                  <c:v>3737.3630000000003</c:v>
                </c:pt>
                <c:pt idx="393">
                  <c:v>3747.3720000000003</c:v>
                </c:pt>
                <c:pt idx="394">
                  <c:v>3757.3670000000002</c:v>
                </c:pt>
                <c:pt idx="395">
                  <c:v>3767.366</c:v>
                </c:pt>
                <c:pt idx="396">
                  <c:v>3777.3730000000005</c:v>
                </c:pt>
                <c:pt idx="397">
                  <c:v>3787.3670000000002</c:v>
                </c:pt>
                <c:pt idx="398">
                  <c:v>3797.375</c:v>
                </c:pt>
                <c:pt idx="399">
                  <c:v>3807.3739999999998</c:v>
                </c:pt>
                <c:pt idx="400">
                  <c:v>3817.3730000000005</c:v>
                </c:pt>
                <c:pt idx="401">
                  <c:v>3827.375</c:v>
                </c:pt>
                <c:pt idx="402">
                  <c:v>3837.3630000000003</c:v>
                </c:pt>
                <c:pt idx="403">
                  <c:v>3847.3640000000005</c:v>
                </c:pt>
                <c:pt idx="404">
                  <c:v>3857.3720000000003</c:v>
                </c:pt>
                <c:pt idx="405">
                  <c:v>3867.3649999999998</c:v>
                </c:pt>
                <c:pt idx="406">
                  <c:v>3877.37</c:v>
                </c:pt>
                <c:pt idx="407">
                  <c:v>3887.366</c:v>
                </c:pt>
                <c:pt idx="408">
                  <c:v>3897.3630000000003</c:v>
                </c:pt>
                <c:pt idx="409">
                  <c:v>3907.366</c:v>
                </c:pt>
                <c:pt idx="410">
                  <c:v>3917.3739999999998</c:v>
                </c:pt>
                <c:pt idx="411">
                  <c:v>3927.3640000000005</c:v>
                </c:pt>
                <c:pt idx="412">
                  <c:v>3937.3620000000001</c:v>
                </c:pt>
                <c:pt idx="413">
                  <c:v>3947.3609999999999</c:v>
                </c:pt>
                <c:pt idx="414">
                  <c:v>3957.3609999999999</c:v>
                </c:pt>
                <c:pt idx="415">
                  <c:v>3967.3760000000002</c:v>
                </c:pt>
                <c:pt idx="416">
                  <c:v>3977.375</c:v>
                </c:pt>
                <c:pt idx="417">
                  <c:v>3987.3609999999999</c:v>
                </c:pt>
                <c:pt idx="418">
                  <c:v>3997.3670000000002</c:v>
                </c:pt>
                <c:pt idx="419">
                  <c:v>4007.3690000000006</c:v>
                </c:pt>
                <c:pt idx="420">
                  <c:v>4017.375</c:v>
                </c:pt>
                <c:pt idx="421">
                  <c:v>4027.3739999999998</c:v>
                </c:pt>
                <c:pt idx="422">
                  <c:v>4037.375</c:v>
                </c:pt>
                <c:pt idx="423">
                  <c:v>4047.3640000000005</c:v>
                </c:pt>
                <c:pt idx="424">
                  <c:v>4057.3760000000002</c:v>
                </c:pt>
                <c:pt idx="425">
                  <c:v>4067.3690000000006</c:v>
                </c:pt>
                <c:pt idx="426">
                  <c:v>4077.3649999999998</c:v>
                </c:pt>
                <c:pt idx="427">
                  <c:v>4087.3760000000002</c:v>
                </c:pt>
                <c:pt idx="428">
                  <c:v>4097.3710000000001</c:v>
                </c:pt>
                <c:pt idx="429">
                  <c:v>4107.3710000000001</c:v>
                </c:pt>
                <c:pt idx="430">
                  <c:v>4117.3649999999998</c:v>
                </c:pt>
                <c:pt idx="431">
                  <c:v>4127.3739999999998</c:v>
                </c:pt>
                <c:pt idx="432">
                  <c:v>4137.3710000000001</c:v>
                </c:pt>
                <c:pt idx="433">
                  <c:v>4147.3680000000004</c:v>
                </c:pt>
                <c:pt idx="434">
                  <c:v>4157.3620000000001</c:v>
                </c:pt>
                <c:pt idx="435">
                  <c:v>4167.3720000000003</c:v>
                </c:pt>
                <c:pt idx="436">
                  <c:v>4177.3770000000004</c:v>
                </c:pt>
                <c:pt idx="437">
                  <c:v>4187.3739999999998</c:v>
                </c:pt>
                <c:pt idx="438">
                  <c:v>4197.3780000000006</c:v>
                </c:pt>
                <c:pt idx="439">
                  <c:v>4207.3680000000004</c:v>
                </c:pt>
                <c:pt idx="440">
                  <c:v>4217.3690000000006</c:v>
                </c:pt>
                <c:pt idx="441">
                  <c:v>4227.3730000000005</c:v>
                </c:pt>
                <c:pt idx="442">
                  <c:v>4237.375</c:v>
                </c:pt>
                <c:pt idx="443">
                  <c:v>4247.366</c:v>
                </c:pt>
                <c:pt idx="444">
                  <c:v>4257.3640000000005</c:v>
                </c:pt>
                <c:pt idx="445">
                  <c:v>4267.3770000000004</c:v>
                </c:pt>
                <c:pt idx="446">
                  <c:v>4277.3710000000001</c:v>
                </c:pt>
                <c:pt idx="447">
                  <c:v>4287.3670000000002</c:v>
                </c:pt>
                <c:pt idx="448">
                  <c:v>4297.3649999999998</c:v>
                </c:pt>
                <c:pt idx="449">
                  <c:v>4307.3780000000006</c:v>
                </c:pt>
                <c:pt idx="450">
                  <c:v>4317.37</c:v>
                </c:pt>
                <c:pt idx="451">
                  <c:v>4327.3640000000005</c:v>
                </c:pt>
                <c:pt idx="452">
                  <c:v>4337.3739999999998</c:v>
                </c:pt>
                <c:pt idx="453">
                  <c:v>4347.3670000000002</c:v>
                </c:pt>
                <c:pt idx="454">
                  <c:v>4357.3780000000006</c:v>
                </c:pt>
                <c:pt idx="455">
                  <c:v>4367.3780000000006</c:v>
                </c:pt>
                <c:pt idx="456">
                  <c:v>4377.3670000000002</c:v>
                </c:pt>
                <c:pt idx="457">
                  <c:v>4387.3739999999998</c:v>
                </c:pt>
                <c:pt idx="458">
                  <c:v>4397.3640000000005</c:v>
                </c:pt>
                <c:pt idx="459">
                  <c:v>4407.3760000000002</c:v>
                </c:pt>
                <c:pt idx="460">
                  <c:v>4417.3739999999998</c:v>
                </c:pt>
                <c:pt idx="461">
                  <c:v>4427.3780000000006</c:v>
                </c:pt>
                <c:pt idx="462">
                  <c:v>4437.3680000000004</c:v>
                </c:pt>
                <c:pt idx="463">
                  <c:v>4447.3649999999998</c:v>
                </c:pt>
                <c:pt idx="464">
                  <c:v>4457.3640000000005</c:v>
                </c:pt>
                <c:pt idx="465">
                  <c:v>4467.366</c:v>
                </c:pt>
                <c:pt idx="466">
                  <c:v>4477.3649999999998</c:v>
                </c:pt>
                <c:pt idx="467">
                  <c:v>4487.3789999999999</c:v>
                </c:pt>
                <c:pt idx="468">
                  <c:v>4497.3760000000002</c:v>
                </c:pt>
                <c:pt idx="469">
                  <c:v>4507.3720000000003</c:v>
                </c:pt>
                <c:pt idx="470">
                  <c:v>4517.3710000000001</c:v>
                </c:pt>
                <c:pt idx="471">
                  <c:v>4527.3670000000002</c:v>
                </c:pt>
                <c:pt idx="472">
                  <c:v>4537.3739999999998</c:v>
                </c:pt>
                <c:pt idx="473">
                  <c:v>4547.3760000000002</c:v>
                </c:pt>
                <c:pt idx="474">
                  <c:v>4557.3649999999998</c:v>
                </c:pt>
                <c:pt idx="475">
                  <c:v>4567.3670000000002</c:v>
                </c:pt>
                <c:pt idx="476">
                  <c:v>4577.366</c:v>
                </c:pt>
                <c:pt idx="477">
                  <c:v>4587.3789999999999</c:v>
                </c:pt>
                <c:pt idx="478">
                  <c:v>4597.3760000000002</c:v>
                </c:pt>
                <c:pt idx="479">
                  <c:v>4607.3760000000002</c:v>
                </c:pt>
                <c:pt idx="480">
                  <c:v>4617.3690000000006</c:v>
                </c:pt>
                <c:pt idx="481">
                  <c:v>4627.3649999999998</c:v>
                </c:pt>
                <c:pt idx="482">
                  <c:v>4637.3649999999998</c:v>
                </c:pt>
                <c:pt idx="483">
                  <c:v>4647.3670000000002</c:v>
                </c:pt>
                <c:pt idx="484">
                  <c:v>4657.3710000000001</c:v>
                </c:pt>
                <c:pt idx="485">
                  <c:v>4667.38</c:v>
                </c:pt>
                <c:pt idx="486">
                  <c:v>4677.3770000000004</c:v>
                </c:pt>
                <c:pt idx="487">
                  <c:v>4687.3720000000003</c:v>
                </c:pt>
                <c:pt idx="488">
                  <c:v>4697.3649999999998</c:v>
                </c:pt>
                <c:pt idx="489">
                  <c:v>4707.3770000000004</c:v>
                </c:pt>
                <c:pt idx="490">
                  <c:v>4717.3690000000006</c:v>
                </c:pt>
                <c:pt idx="491">
                  <c:v>4727.3670000000002</c:v>
                </c:pt>
                <c:pt idx="492">
                  <c:v>4737.3789999999999</c:v>
                </c:pt>
                <c:pt idx="493">
                  <c:v>4747.375</c:v>
                </c:pt>
                <c:pt idx="494">
                  <c:v>4757.3770000000004</c:v>
                </c:pt>
                <c:pt idx="495">
                  <c:v>4767.366</c:v>
                </c:pt>
                <c:pt idx="496">
                  <c:v>4777.3690000000006</c:v>
                </c:pt>
                <c:pt idx="497">
                  <c:v>4787.366</c:v>
                </c:pt>
                <c:pt idx="498">
                  <c:v>4797.3720000000003</c:v>
                </c:pt>
                <c:pt idx="499">
                  <c:v>4807.38</c:v>
                </c:pt>
                <c:pt idx="500">
                  <c:v>4817.3720000000003</c:v>
                </c:pt>
                <c:pt idx="501">
                  <c:v>4827.3810000000003</c:v>
                </c:pt>
                <c:pt idx="502">
                  <c:v>4837.3780000000006</c:v>
                </c:pt>
                <c:pt idx="503">
                  <c:v>4847.3760000000002</c:v>
                </c:pt>
                <c:pt idx="504">
                  <c:v>4857.3739999999998</c:v>
                </c:pt>
                <c:pt idx="505">
                  <c:v>4867.3770000000004</c:v>
                </c:pt>
                <c:pt idx="506">
                  <c:v>4877.3730000000005</c:v>
                </c:pt>
                <c:pt idx="507">
                  <c:v>4887.3730000000005</c:v>
                </c:pt>
                <c:pt idx="508">
                  <c:v>4897.3710000000001</c:v>
                </c:pt>
                <c:pt idx="509">
                  <c:v>4907.3829999999998</c:v>
                </c:pt>
                <c:pt idx="510">
                  <c:v>4917.3810000000003</c:v>
                </c:pt>
                <c:pt idx="511">
                  <c:v>4927.3720000000003</c:v>
                </c:pt>
                <c:pt idx="512">
                  <c:v>4937.3820000000005</c:v>
                </c:pt>
                <c:pt idx="513">
                  <c:v>4947.3780000000006</c:v>
                </c:pt>
                <c:pt idx="514">
                  <c:v>4957.3760000000002</c:v>
                </c:pt>
                <c:pt idx="515">
                  <c:v>4967.3760000000002</c:v>
                </c:pt>
                <c:pt idx="516">
                  <c:v>4977.3850000000002</c:v>
                </c:pt>
                <c:pt idx="517">
                  <c:v>4987.375</c:v>
                </c:pt>
                <c:pt idx="518">
                  <c:v>4997.3789999999999</c:v>
                </c:pt>
                <c:pt idx="519">
                  <c:v>5007.3860000000004</c:v>
                </c:pt>
                <c:pt idx="520">
                  <c:v>5017.3780000000006</c:v>
                </c:pt>
                <c:pt idx="521">
                  <c:v>5027.384</c:v>
                </c:pt>
                <c:pt idx="522">
                  <c:v>5037.3780000000006</c:v>
                </c:pt>
                <c:pt idx="523">
                  <c:v>5047.38</c:v>
                </c:pt>
                <c:pt idx="524">
                  <c:v>5057.3720000000003</c:v>
                </c:pt>
                <c:pt idx="525">
                  <c:v>5067.3860000000004</c:v>
                </c:pt>
                <c:pt idx="526">
                  <c:v>5077.3780000000006</c:v>
                </c:pt>
                <c:pt idx="527">
                  <c:v>5087.3739999999998</c:v>
                </c:pt>
                <c:pt idx="528">
                  <c:v>5097.3730000000005</c:v>
                </c:pt>
                <c:pt idx="529">
                  <c:v>5107.3850000000002</c:v>
                </c:pt>
                <c:pt idx="530">
                  <c:v>5117.3810000000003</c:v>
                </c:pt>
                <c:pt idx="531">
                  <c:v>5127.3780000000006</c:v>
                </c:pt>
                <c:pt idx="532">
                  <c:v>5137.3860000000004</c:v>
                </c:pt>
                <c:pt idx="533">
                  <c:v>5147.3900000000003</c:v>
                </c:pt>
                <c:pt idx="534">
                  <c:v>5157.3780000000006</c:v>
                </c:pt>
                <c:pt idx="535">
                  <c:v>5167.3869999999997</c:v>
                </c:pt>
                <c:pt idx="536">
                  <c:v>5177.3890000000001</c:v>
                </c:pt>
                <c:pt idx="537">
                  <c:v>5187.3780000000006</c:v>
                </c:pt>
                <c:pt idx="538">
                  <c:v>5197.3810000000003</c:v>
                </c:pt>
                <c:pt idx="539">
                  <c:v>5207.3890000000001</c:v>
                </c:pt>
                <c:pt idx="540">
                  <c:v>5217.3869999999997</c:v>
                </c:pt>
                <c:pt idx="541">
                  <c:v>5227.3860000000004</c:v>
                </c:pt>
                <c:pt idx="542">
                  <c:v>5237.3829999999998</c:v>
                </c:pt>
                <c:pt idx="543">
                  <c:v>5247.3850000000002</c:v>
                </c:pt>
                <c:pt idx="544">
                  <c:v>5257.3810000000003</c:v>
                </c:pt>
                <c:pt idx="545">
                  <c:v>5267.375</c:v>
                </c:pt>
                <c:pt idx="546">
                  <c:v>5277.3879999999999</c:v>
                </c:pt>
                <c:pt idx="547">
                  <c:v>5287.3850000000002</c:v>
                </c:pt>
                <c:pt idx="548">
                  <c:v>5297.3789999999999</c:v>
                </c:pt>
                <c:pt idx="549">
                  <c:v>5307.3890000000001</c:v>
                </c:pt>
                <c:pt idx="550">
                  <c:v>5317.3869999999997</c:v>
                </c:pt>
                <c:pt idx="551">
                  <c:v>5327.3820000000005</c:v>
                </c:pt>
                <c:pt idx="552">
                  <c:v>5337.3770000000004</c:v>
                </c:pt>
                <c:pt idx="553">
                  <c:v>5347.3879999999999</c:v>
                </c:pt>
                <c:pt idx="554">
                  <c:v>5357.3820000000005</c:v>
                </c:pt>
                <c:pt idx="555">
                  <c:v>5367.3789999999999</c:v>
                </c:pt>
                <c:pt idx="556">
                  <c:v>5377.3860000000004</c:v>
                </c:pt>
                <c:pt idx="557">
                  <c:v>5387.3810000000003</c:v>
                </c:pt>
                <c:pt idx="558">
                  <c:v>5397.39</c:v>
                </c:pt>
                <c:pt idx="559">
                  <c:v>5407.3810000000003</c:v>
                </c:pt>
                <c:pt idx="560">
                  <c:v>5417.3869999999997</c:v>
                </c:pt>
                <c:pt idx="561">
                  <c:v>5427.3910000000005</c:v>
                </c:pt>
                <c:pt idx="562">
                  <c:v>5437.3890000000001</c:v>
                </c:pt>
                <c:pt idx="563">
                  <c:v>5447.3810000000003</c:v>
                </c:pt>
                <c:pt idx="564">
                  <c:v>5457.3820000000005</c:v>
                </c:pt>
                <c:pt idx="565">
                  <c:v>5467.39</c:v>
                </c:pt>
                <c:pt idx="566">
                  <c:v>5477.3789999999999</c:v>
                </c:pt>
                <c:pt idx="567">
                  <c:v>5487.3910000000005</c:v>
                </c:pt>
                <c:pt idx="568">
                  <c:v>5497.3919999999998</c:v>
                </c:pt>
                <c:pt idx="569">
                  <c:v>5507.3869999999997</c:v>
                </c:pt>
                <c:pt idx="570">
                  <c:v>5517.3910000000005</c:v>
                </c:pt>
                <c:pt idx="571">
                  <c:v>5527.3890000000001</c:v>
                </c:pt>
                <c:pt idx="572">
                  <c:v>5537.3910000000005</c:v>
                </c:pt>
                <c:pt idx="573">
                  <c:v>5547.3829999999998</c:v>
                </c:pt>
                <c:pt idx="574">
                  <c:v>5557.3910000000005</c:v>
                </c:pt>
                <c:pt idx="575">
                  <c:v>5567.3810000000003</c:v>
                </c:pt>
                <c:pt idx="576">
                  <c:v>5577.3780000000006</c:v>
                </c:pt>
                <c:pt idx="577">
                  <c:v>5587.3890000000001</c:v>
                </c:pt>
                <c:pt idx="578">
                  <c:v>5597.3879999999999</c:v>
                </c:pt>
                <c:pt idx="579">
                  <c:v>5607.384</c:v>
                </c:pt>
                <c:pt idx="580">
                  <c:v>5617.3829999999998</c:v>
                </c:pt>
                <c:pt idx="581">
                  <c:v>5627.38</c:v>
                </c:pt>
                <c:pt idx="582">
                  <c:v>5637.3780000000006</c:v>
                </c:pt>
                <c:pt idx="583">
                  <c:v>5647.3860000000004</c:v>
                </c:pt>
                <c:pt idx="584">
                  <c:v>5657.3810000000003</c:v>
                </c:pt>
                <c:pt idx="585">
                  <c:v>5667.393</c:v>
                </c:pt>
                <c:pt idx="586">
                  <c:v>5677.3910000000005</c:v>
                </c:pt>
                <c:pt idx="587">
                  <c:v>5687.3890000000001</c:v>
                </c:pt>
                <c:pt idx="588">
                  <c:v>5697.3869999999997</c:v>
                </c:pt>
                <c:pt idx="589">
                  <c:v>5707.384</c:v>
                </c:pt>
                <c:pt idx="590">
                  <c:v>5717.39</c:v>
                </c:pt>
                <c:pt idx="591">
                  <c:v>5727.3810000000003</c:v>
                </c:pt>
                <c:pt idx="592">
                  <c:v>5737.3850000000002</c:v>
                </c:pt>
                <c:pt idx="593">
                  <c:v>5747.3919999999998</c:v>
                </c:pt>
                <c:pt idx="594">
                  <c:v>5757.3940000000002</c:v>
                </c:pt>
                <c:pt idx="595">
                  <c:v>5767.3860000000004</c:v>
                </c:pt>
                <c:pt idx="596">
                  <c:v>5777.38</c:v>
                </c:pt>
                <c:pt idx="597">
                  <c:v>5787.393</c:v>
                </c:pt>
                <c:pt idx="598">
                  <c:v>5797.38</c:v>
                </c:pt>
                <c:pt idx="599">
                  <c:v>5807.3810000000003</c:v>
                </c:pt>
                <c:pt idx="600">
                  <c:v>5817.384</c:v>
                </c:pt>
                <c:pt idx="601">
                  <c:v>5827.38</c:v>
                </c:pt>
                <c:pt idx="602">
                  <c:v>5837.38</c:v>
                </c:pt>
                <c:pt idx="603">
                  <c:v>5847.39</c:v>
                </c:pt>
                <c:pt idx="604">
                  <c:v>5857.3879999999999</c:v>
                </c:pt>
                <c:pt idx="605">
                  <c:v>5867.3850000000002</c:v>
                </c:pt>
                <c:pt idx="606">
                  <c:v>5877.3810000000003</c:v>
                </c:pt>
                <c:pt idx="607">
                  <c:v>5887.3940000000002</c:v>
                </c:pt>
                <c:pt idx="608">
                  <c:v>5897.3860000000004</c:v>
                </c:pt>
                <c:pt idx="609">
                  <c:v>5907.3879999999999</c:v>
                </c:pt>
                <c:pt idx="610">
                  <c:v>5917.3910000000005</c:v>
                </c:pt>
                <c:pt idx="611">
                  <c:v>5927.3860000000004</c:v>
                </c:pt>
                <c:pt idx="612">
                  <c:v>5937.3919999999998</c:v>
                </c:pt>
                <c:pt idx="613">
                  <c:v>5947.3850000000002</c:v>
                </c:pt>
                <c:pt idx="614">
                  <c:v>5957.3919999999998</c:v>
                </c:pt>
                <c:pt idx="615">
                  <c:v>5967.3940000000002</c:v>
                </c:pt>
                <c:pt idx="616">
                  <c:v>5977.3850000000002</c:v>
                </c:pt>
                <c:pt idx="617">
                  <c:v>5987.3910000000005</c:v>
                </c:pt>
                <c:pt idx="618">
                  <c:v>5997.3959999999997</c:v>
                </c:pt>
                <c:pt idx="619">
                  <c:v>6007.3829999999998</c:v>
                </c:pt>
                <c:pt idx="620">
                  <c:v>6017.3829999999998</c:v>
                </c:pt>
                <c:pt idx="621">
                  <c:v>6027.3820000000005</c:v>
                </c:pt>
                <c:pt idx="622">
                  <c:v>6037.3820000000005</c:v>
                </c:pt>
                <c:pt idx="623">
                  <c:v>6047.3910000000005</c:v>
                </c:pt>
                <c:pt idx="624">
                  <c:v>6057.39</c:v>
                </c:pt>
                <c:pt idx="625">
                  <c:v>6067.3919999999998</c:v>
                </c:pt>
                <c:pt idx="626">
                  <c:v>6077.3869999999997</c:v>
                </c:pt>
                <c:pt idx="627">
                  <c:v>6087.3869999999997</c:v>
                </c:pt>
                <c:pt idx="628">
                  <c:v>6097.3959999999997</c:v>
                </c:pt>
                <c:pt idx="629">
                  <c:v>6107.3890000000001</c:v>
                </c:pt>
                <c:pt idx="630">
                  <c:v>6117.3829999999998</c:v>
                </c:pt>
                <c:pt idx="631">
                  <c:v>6127.3890000000001</c:v>
                </c:pt>
                <c:pt idx="632">
                  <c:v>6137.3820000000005</c:v>
                </c:pt>
                <c:pt idx="633">
                  <c:v>6147.3950000000004</c:v>
                </c:pt>
                <c:pt idx="634">
                  <c:v>6157.3879999999999</c:v>
                </c:pt>
                <c:pt idx="635">
                  <c:v>6167.3810000000003</c:v>
                </c:pt>
                <c:pt idx="636">
                  <c:v>6177.3869999999997</c:v>
                </c:pt>
                <c:pt idx="637">
                  <c:v>6187.3950000000004</c:v>
                </c:pt>
                <c:pt idx="638">
                  <c:v>6197.39</c:v>
                </c:pt>
                <c:pt idx="639">
                  <c:v>6207.3879999999999</c:v>
                </c:pt>
                <c:pt idx="640">
                  <c:v>6217.3959999999997</c:v>
                </c:pt>
                <c:pt idx="641">
                  <c:v>6227.3879999999999</c:v>
                </c:pt>
                <c:pt idx="642">
                  <c:v>6237.3850000000002</c:v>
                </c:pt>
                <c:pt idx="643">
                  <c:v>6247.3820000000005</c:v>
                </c:pt>
                <c:pt idx="644">
                  <c:v>6257.3940000000002</c:v>
                </c:pt>
                <c:pt idx="645">
                  <c:v>6267.3959999999997</c:v>
                </c:pt>
                <c:pt idx="646">
                  <c:v>6277.3940000000002</c:v>
                </c:pt>
                <c:pt idx="647">
                  <c:v>6287.3940000000002</c:v>
                </c:pt>
                <c:pt idx="648">
                  <c:v>6297.3820000000005</c:v>
                </c:pt>
                <c:pt idx="649">
                  <c:v>6307.3950000000004</c:v>
                </c:pt>
                <c:pt idx="650">
                  <c:v>6317.3820000000005</c:v>
                </c:pt>
                <c:pt idx="651">
                  <c:v>6327.384</c:v>
                </c:pt>
                <c:pt idx="652">
                  <c:v>6337.3860000000004</c:v>
                </c:pt>
                <c:pt idx="653">
                  <c:v>6347.39</c:v>
                </c:pt>
                <c:pt idx="654">
                  <c:v>6357.384</c:v>
                </c:pt>
                <c:pt idx="655">
                  <c:v>6367.3969999999999</c:v>
                </c:pt>
                <c:pt idx="656">
                  <c:v>6377.3829999999998</c:v>
                </c:pt>
                <c:pt idx="657">
                  <c:v>6387.3850000000002</c:v>
                </c:pt>
                <c:pt idx="658">
                  <c:v>6397.3869999999997</c:v>
                </c:pt>
                <c:pt idx="659">
                  <c:v>6407.3829999999998</c:v>
                </c:pt>
                <c:pt idx="660">
                  <c:v>6417.39</c:v>
                </c:pt>
                <c:pt idx="661">
                  <c:v>6427.3860000000004</c:v>
                </c:pt>
                <c:pt idx="662">
                  <c:v>6437.3959999999997</c:v>
                </c:pt>
                <c:pt idx="663">
                  <c:v>6447.3959999999997</c:v>
                </c:pt>
                <c:pt idx="664">
                  <c:v>6457.384</c:v>
                </c:pt>
                <c:pt idx="665">
                  <c:v>6467.3959999999997</c:v>
                </c:pt>
                <c:pt idx="666">
                  <c:v>6477.3829999999998</c:v>
                </c:pt>
                <c:pt idx="667">
                  <c:v>6487.3959999999997</c:v>
                </c:pt>
                <c:pt idx="668">
                  <c:v>6497.3969999999999</c:v>
                </c:pt>
                <c:pt idx="669">
                  <c:v>6507.3959999999997</c:v>
                </c:pt>
                <c:pt idx="670">
                  <c:v>6517.3940000000002</c:v>
                </c:pt>
                <c:pt idx="671">
                  <c:v>6527.3959999999997</c:v>
                </c:pt>
                <c:pt idx="672">
                  <c:v>6537.3820000000005</c:v>
                </c:pt>
                <c:pt idx="673">
                  <c:v>6547.3879999999999</c:v>
                </c:pt>
                <c:pt idx="674">
                  <c:v>6557.3910000000005</c:v>
                </c:pt>
                <c:pt idx="675">
                  <c:v>6567.3919999999998</c:v>
                </c:pt>
                <c:pt idx="676">
                  <c:v>6577.3940000000002</c:v>
                </c:pt>
                <c:pt idx="677">
                  <c:v>6587.3869999999997</c:v>
                </c:pt>
                <c:pt idx="678">
                  <c:v>6597.39</c:v>
                </c:pt>
                <c:pt idx="679">
                  <c:v>6607.3950000000004</c:v>
                </c:pt>
                <c:pt idx="680">
                  <c:v>6617.3879999999999</c:v>
                </c:pt>
                <c:pt idx="681">
                  <c:v>6627.393</c:v>
                </c:pt>
                <c:pt idx="682">
                  <c:v>6637.3950000000004</c:v>
                </c:pt>
                <c:pt idx="683">
                  <c:v>6647.384</c:v>
                </c:pt>
                <c:pt idx="684">
                  <c:v>6657.3890000000001</c:v>
                </c:pt>
                <c:pt idx="685">
                  <c:v>6667.3950000000004</c:v>
                </c:pt>
                <c:pt idx="686">
                  <c:v>6677.3850000000002</c:v>
                </c:pt>
                <c:pt idx="687">
                  <c:v>6687.3969999999999</c:v>
                </c:pt>
                <c:pt idx="688">
                  <c:v>6697.39</c:v>
                </c:pt>
                <c:pt idx="689">
                  <c:v>6707.3950000000004</c:v>
                </c:pt>
                <c:pt idx="690">
                  <c:v>6717.3980000000001</c:v>
                </c:pt>
                <c:pt idx="691">
                  <c:v>6727.3890000000001</c:v>
                </c:pt>
                <c:pt idx="692">
                  <c:v>6737.3969999999999</c:v>
                </c:pt>
                <c:pt idx="693">
                  <c:v>6747.4009999999998</c:v>
                </c:pt>
                <c:pt idx="694">
                  <c:v>6757.402</c:v>
                </c:pt>
                <c:pt idx="695">
                  <c:v>6767.4009999999998</c:v>
                </c:pt>
                <c:pt idx="696">
                  <c:v>6777.39</c:v>
                </c:pt>
                <c:pt idx="697">
                  <c:v>6787.39</c:v>
                </c:pt>
                <c:pt idx="698">
                  <c:v>6797.3959999999997</c:v>
                </c:pt>
                <c:pt idx="699">
                  <c:v>6807.3940000000002</c:v>
                </c:pt>
                <c:pt idx="700">
                  <c:v>6817.3919999999998</c:v>
                </c:pt>
                <c:pt idx="701">
                  <c:v>6827.3910000000005</c:v>
                </c:pt>
                <c:pt idx="702">
                  <c:v>6837.4009999999998</c:v>
                </c:pt>
                <c:pt idx="703">
                  <c:v>6847.4000000000005</c:v>
                </c:pt>
                <c:pt idx="704">
                  <c:v>6857.4049999999997</c:v>
                </c:pt>
                <c:pt idx="705">
                  <c:v>6867.393</c:v>
                </c:pt>
                <c:pt idx="706">
                  <c:v>6877.3950000000004</c:v>
                </c:pt>
                <c:pt idx="707">
                  <c:v>6887.3969999999999</c:v>
                </c:pt>
                <c:pt idx="708">
                  <c:v>6897.3940000000002</c:v>
                </c:pt>
                <c:pt idx="709">
                  <c:v>6907.4049999999997</c:v>
                </c:pt>
                <c:pt idx="710">
                  <c:v>6917.3919999999998</c:v>
                </c:pt>
                <c:pt idx="711">
                  <c:v>6927.3950000000004</c:v>
                </c:pt>
                <c:pt idx="712">
                  <c:v>6937.3910000000005</c:v>
                </c:pt>
                <c:pt idx="713">
                  <c:v>6947.3950000000004</c:v>
                </c:pt>
                <c:pt idx="714">
                  <c:v>6957.4009999999998</c:v>
                </c:pt>
                <c:pt idx="715">
                  <c:v>6967.3940000000002</c:v>
                </c:pt>
                <c:pt idx="716">
                  <c:v>6977.3940000000002</c:v>
                </c:pt>
                <c:pt idx="717">
                  <c:v>6987.3919999999998</c:v>
                </c:pt>
                <c:pt idx="718">
                  <c:v>6997.4040000000005</c:v>
                </c:pt>
                <c:pt idx="719">
                  <c:v>7007.402</c:v>
                </c:pt>
                <c:pt idx="720">
                  <c:v>7017.4030000000002</c:v>
                </c:pt>
                <c:pt idx="721">
                  <c:v>7027.3890000000001</c:v>
                </c:pt>
                <c:pt idx="722">
                  <c:v>7037.4049999999997</c:v>
                </c:pt>
                <c:pt idx="723">
                  <c:v>7047.4009999999998</c:v>
                </c:pt>
                <c:pt idx="724">
                  <c:v>7057.3950000000004</c:v>
                </c:pt>
                <c:pt idx="725">
                  <c:v>7067.4030000000002</c:v>
                </c:pt>
                <c:pt idx="726">
                  <c:v>7077.3940000000002</c:v>
                </c:pt>
                <c:pt idx="727">
                  <c:v>7087.3969999999999</c:v>
                </c:pt>
                <c:pt idx="728">
                  <c:v>7097.4049999999997</c:v>
                </c:pt>
                <c:pt idx="729">
                  <c:v>7107.4049999999997</c:v>
                </c:pt>
                <c:pt idx="730">
                  <c:v>7117.3940000000002</c:v>
                </c:pt>
                <c:pt idx="731">
                  <c:v>7127.4040000000005</c:v>
                </c:pt>
                <c:pt idx="732">
                  <c:v>7137.4059999999999</c:v>
                </c:pt>
                <c:pt idx="733">
                  <c:v>7147.393</c:v>
                </c:pt>
                <c:pt idx="734">
                  <c:v>7157.4000000000005</c:v>
                </c:pt>
                <c:pt idx="735">
                  <c:v>7167.4030000000002</c:v>
                </c:pt>
                <c:pt idx="736">
                  <c:v>7177.4049999999997</c:v>
                </c:pt>
                <c:pt idx="737">
                  <c:v>7187.4000000000005</c:v>
                </c:pt>
                <c:pt idx="738">
                  <c:v>7197.4049999999997</c:v>
                </c:pt>
                <c:pt idx="739">
                  <c:v>7207.3990000000003</c:v>
                </c:pt>
                <c:pt idx="740">
                  <c:v>7217.3990000000003</c:v>
                </c:pt>
                <c:pt idx="741">
                  <c:v>7227.3959999999997</c:v>
                </c:pt>
                <c:pt idx="742">
                  <c:v>7237.3969999999999</c:v>
                </c:pt>
                <c:pt idx="743">
                  <c:v>7247.4000000000005</c:v>
                </c:pt>
                <c:pt idx="744">
                  <c:v>7257.4049999999997</c:v>
                </c:pt>
                <c:pt idx="745">
                  <c:v>7267.4009999999998</c:v>
                </c:pt>
                <c:pt idx="746">
                  <c:v>7277.4000000000005</c:v>
                </c:pt>
                <c:pt idx="747">
                  <c:v>7287.3919999999998</c:v>
                </c:pt>
                <c:pt idx="748">
                  <c:v>7297.4030000000002</c:v>
                </c:pt>
                <c:pt idx="749">
                  <c:v>7307.402</c:v>
                </c:pt>
                <c:pt idx="750">
                  <c:v>7317.3990000000003</c:v>
                </c:pt>
                <c:pt idx="751">
                  <c:v>7327.3950000000004</c:v>
                </c:pt>
                <c:pt idx="752">
                  <c:v>7337.3969999999999</c:v>
                </c:pt>
                <c:pt idx="753">
                  <c:v>7347.393</c:v>
                </c:pt>
                <c:pt idx="754">
                  <c:v>7357.4049999999997</c:v>
                </c:pt>
                <c:pt idx="755">
                  <c:v>7367.4000000000005</c:v>
                </c:pt>
                <c:pt idx="756">
                  <c:v>7377.3940000000002</c:v>
                </c:pt>
                <c:pt idx="757">
                  <c:v>7387.402</c:v>
                </c:pt>
                <c:pt idx="758">
                  <c:v>7397.4000000000005</c:v>
                </c:pt>
                <c:pt idx="759">
                  <c:v>7407.402</c:v>
                </c:pt>
                <c:pt idx="760">
                  <c:v>7417.3990000000003</c:v>
                </c:pt>
                <c:pt idx="761">
                  <c:v>7427.4000000000005</c:v>
                </c:pt>
                <c:pt idx="762">
                  <c:v>7437.4070000000002</c:v>
                </c:pt>
                <c:pt idx="763">
                  <c:v>7447.4040000000005</c:v>
                </c:pt>
                <c:pt idx="764">
                  <c:v>7457.3959999999997</c:v>
                </c:pt>
                <c:pt idx="765">
                  <c:v>7467.4000000000005</c:v>
                </c:pt>
                <c:pt idx="766">
                  <c:v>7477.393</c:v>
                </c:pt>
                <c:pt idx="767">
                  <c:v>7487.4009999999998</c:v>
                </c:pt>
                <c:pt idx="768">
                  <c:v>7497.3969999999999</c:v>
                </c:pt>
                <c:pt idx="769">
                  <c:v>7507.3919999999998</c:v>
                </c:pt>
                <c:pt idx="770">
                  <c:v>7517.4049999999997</c:v>
                </c:pt>
                <c:pt idx="771">
                  <c:v>7527.3950000000004</c:v>
                </c:pt>
                <c:pt idx="772">
                  <c:v>7537.402</c:v>
                </c:pt>
                <c:pt idx="773">
                  <c:v>7547.393</c:v>
                </c:pt>
                <c:pt idx="774">
                  <c:v>7557.4079999999994</c:v>
                </c:pt>
                <c:pt idx="775">
                  <c:v>7567.393</c:v>
                </c:pt>
                <c:pt idx="776">
                  <c:v>7577.3989999999994</c:v>
                </c:pt>
                <c:pt idx="777">
                  <c:v>7587.3960000000006</c:v>
                </c:pt>
                <c:pt idx="778">
                  <c:v>7597.398000000001</c:v>
                </c:pt>
                <c:pt idx="779">
                  <c:v>7607.4070000000011</c:v>
                </c:pt>
                <c:pt idx="780">
                  <c:v>7617.4079999999994</c:v>
                </c:pt>
                <c:pt idx="781">
                  <c:v>7627.4009999999998</c:v>
                </c:pt>
                <c:pt idx="782">
                  <c:v>7637.4079999999994</c:v>
                </c:pt>
                <c:pt idx="783">
                  <c:v>7647.4</c:v>
                </c:pt>
                <c:pt idx="784">
                  <c:v>7657.3960000000006</c:v>
                </c:pt>
                <c:pt idx="785">
                  <c:v>7667.4079999999994</c:v>
                </c:pt>
                <c:pt idx="786">
                  <c:v>7677.4</c:v>
                </c:pt>
                <c:pt idx="787">
                  <c:v>7687.3989999999994</c:v>
                </c:pt>
                <c:pt idx="788">
                  <c:v>7697.4079999999994</c:v>
                </c:pt>
                <c:pt idx="789">
                  <c:v>7707.4030000000002</c:v>
                </c:pt>
                <c:pt idx="790">
                  <c:v>7717.3960000000006</c:v>
                </c:pt>
                <c:pt idx="791">
                  <c:v>7727.3940000000002</c:v>
                </c:pt>
                <c:pt idx="792">
                  <c:v>7737.3989999999994</c:v>
                </c:pt>
                <c:pt idx="793">
                  <c:v>7747.4070000000011</c:v>
                </c:pt>
                <c:pt idx="794">
                  <c:v>7757.4079999999994</c:v>
                </c:pt>
                <c:pt idx="795">
                  <c:v>7767.41</c:v>
                </c:pt>
                <c:pt idx="796">
                  <c:v>7777.4009999999998</c:v>
                </c:pt>
                <c:pt idx="797">
                  <c:v>7787.4030000000002</c:v>
                </c:pt>
                <c:pt idx="798">
                  <c:v>7797.3970000000008</c:v>
                </c:pt>
                <c:pt idx="799">
                  <c:v>7807.3989999999994</c:v>
                </c:pt>
                <c:pt idx="800">
                  <c:v>7817.4110000000001</c:v>
                </c:pt>
                <c:pt idx="801">
                  <c:v>7827.4</c:v>
                </c:pt>
                <c:pt idx="802">
                  <c:v>7837.4089999999997</c:v>
                </c:pt>
                <c:pt idx="803">
                  <c:v>7847.41</c:v>
                </c:pt>
                <c:pt idx="804">
                  <c:v>7857.4009999999998</c:v>
                </c:pt>
                <c:pt idx="805">
                  <c:v>7867.398000000001</c:v>
                </c:pt>
                <c:pt idx="806">
                  <c:v>7877.4050000000007</c:v>
                </c:pt>
                <c:pt idx="807">
                  <c:v>7887.3970000000008</c:v>
                </c:pt>
                <c:pt idx="808">
                  <c:v>7897.41</c:v>
                </c:pt>
                <c:pt idx="809">
                  <c:v>7907.4009999999998</c:v>
                </c:pt>
                <c:pt idx="810">
                  <c:v>7917.4009999999998</c:v>
                </c:pt>
                <c:pt idx="811">
                  <c:v>7927.4120000000003</c:v>
                </c:pt>
                <c:pt idx="812">
                  <c:v>7937.4089999999997</c:v>
                </c:pt>
                <c:pt idx="813">
                  <c:v>7947.4040000000005</c:v>
                </c:pt>
                <c:pt idx="814">
                  <c:v>7957.402</c:v>
                </c:pt>
                <c:pt idx="815">
                  <c:v>7967.402</c:v>
                </c:pt>
                <c:pt idx="816">
                  <c:v>7977.4030000000002</c:v>
                </c:pt>
                <c:pt idx="817">
                  <c:v>7987.4060000000009</c:v>
                </c:pt>
                <c:pt idx="818">
                  <c:v>7997.41</c:v>
                </c:pt>
                <c:pt idx="819">
                  <c:v>8007.41</c:v>
                </c:pt>
                <c:pt idx="820">
                  <c:v>8017.4030000000002</c:v>
                </c:pt>
                <c:pt idx="821">
                  <c:v>8027.3970000000008</c:v>
                </c:pt>
                <c:pt idx="822">
                  <c:v>8037.4130000000005</c:v>
                </c:pt>
                <c:pt idx="823">
                  <c:v>8047.4040000000005</c:v>
                </c:pt>
                <c:pt idx="824">
                  <c:v>8057.4089999999997</c:v>
                </c:pt>
                <c:pt idx="825">
                  <c:v>8067.4009999999998</c:v>
                </c:pt>
                <c:pt idx="826">
                  <c:v>8077.4079999999994</c:v>
                </c:pt>
                <c:pt idx="827">
                  <c:v>8087.4120000000003</c:v>
                </c:pt>
                <c:pt idx="828">
                  <c:v>8097.4040000000005</c:v>
                </c:pt>
                <c:pt idx="829">
                  <c:v>8107.41</c:v>
                </c:pt>
                <c:pt idx="830">
                  <c:v>8117.4089999999997</c:v>
                </c:pt>
                <c:pt idx="831">
                  <c:v>8127.4040000000005</c:v>
                </c:pt>
                <c:pt idx="832">
                  <c:v>8137.398000000001</c:v>
                </c:pt>
                <c:pt idx="833">
                  <c:v>8147.4040000000005</c:v>
                </c:pt>
                <c:pt idx="834">
                  <c:v>8157.4089999999997</c:v>
                </c:pt>
                <c:pt idx="835">
                  <c:v>8167.4050000000007</c:v>
                </c:pt>
                <c:pt idx="836">
                  <c:v>8177.4089999999997</c:v>
                </c:pt>
                <c:pt idx="837">
                  <c:v>8187.3989999999994</c:v>
                </c:pt>
                <c:pt idx="838">
                  <c:v>8197.4050000000007</c:v>
                </c:pt>
                <c:pt idx="839">
                  <c:v>8207.4009999999998</c:v>
                </c:pt>
                <c:pt idx="840">
                  <c:v>8217.402</c:v>
                </c:pt>
                <c:pt idx="841">
                  <c:v>8227.4</c:v>
                </c:pt>
                <c:pt idx="842">
                  <c:v>8237.4009999999998</c:v>
                </c:pt>
                <c:pt idx="843">
                  <c:v>8247.4050000000007</c:v>
                </c:pt>
                <c:pt idx="844">
                  <c:v>8257.4060000000009</c:v>
                </c:pt>
                <c:pt idx="845">
                  <c:v>8267.41</c:v>
                </c:pt>
                <c:pt idx="846">
                  <c:v>8277.4089999999997</c:v>
                </c:pt>
                <c:pt idx="847">
                  <c:v>8287.4009999999998</c:v>
                </c:pt>
                <c:pt idx="848">
                  <c:v>8297.4140000000007</c:v>
                </c:pt>
                <c:pt idx="849">
                  <c:v>8307.4040000000005</c:v>
                </c:pt>
                <c:pt idx="850">
                  <c:v>8317.4070000000011</c:v>
                </c:pt>
                <c:pt idx="851">
                  <c:v>8327.4130000000005</c:v>
                </c:pt>
                <c:pt idx="852">
                  <c:v>8337.4159999999993</c:v>
                </c:pt>
                <c:pt idx="853">
                  <c:v>8347.4130000000005</c:v>
                </c:pt>
                <c:pt idx="854">
                  <c:v>8357.4040000000005</c:v>
                </c:pt>
                <c:pt idx="855">
                  <c:v>8367.4070000000011</c:v>
                </c:pt>
                <c:pt idx="856">
                  <c:v>8377.4140000000007</c:v>
                </c:pt>
                <c:pt idx="857">
                  <c:v>8387.4009999999998</c:v>
                </c:pt>
                <c:pt idx="858">
                  <c:v>8397.402</c:v>
                </c:pt>
                <c:pt idx="859">
                  <c:v>8407.4159999999993</c:v>
                </c:pt>
                <c:pt idx="860">
                  <c:v>8417.4120000000003</c:v>
                </c:pt>
                <c:pt idx="861">
                  <c:v>8427.4120000000003</c:v>
                </c:pt>
                <c:pt idx="862">
                  <c:v>8437.4110000000001</c:v>
                </c:pt>
                <c:pt idx="863">
                  <c:v>8447.4070000000011</c:v>
                </c:pt>
                <c:pt idx="864">
                  <c:v>8457.4179999999997</c:v>
                </c:pt>
                <c:pt idx="865">
                  <c:v>8467.4159999999993</c:v>
                </c:pt>
                <c:pt idx="866">
                  <c:v>8477.41</c:v>
                </c:pt>
                <c:pt idx="867">
                  <c:v>8487.4089999999997</c:v>
                </c:pt>
                <c:pt idx="868">
                  <c:v>8497.41</c:v>
                </c:pt>
                <c:pt idx="869">
                  <c:v>8507.4050000000007</c:v>
                </c:pt>
                <c:pt idx="870">
                  <c:v>8517.42</c:v>
                </c:pt>
                <c:pt idx="871">
                  <c:v>8527.4130000000005</c:v>
                </c:pt>
                <c:pt idx="872">
                  <c:v>8537.4060000000009</c:v>
                </c:pt>
                <c:pt idx="873">
                  <c:v>8547.4159999999993</c:v>
                </c:pt>
                <c:pt idx="874">
                  <c:v>8557.4150000000009</c:v>
                </c:pt>
                <c:pt idx="875">
                  <c:v>8567.4120000000003</c:v>
                </c:pt>
                <c:pt idx="876">
                  <c:v>8577.4210000000003</c:v>
                </c:pt>
                <c:pt idx="877">
                  <c:v>8587.4169999999995</c:v>
                </c:pt>
                <c:pt idx="878">
                  <c:v>8597.4110000000001</c:v>
                </c:pt>
                <c:pt idx="879">
                  <c:v>8607.4210000000003</c:v>
                </c:pt>
                <c:pt idx="880">
                  <c:v>8617.4179999999997</c:v>
                </c:pt>
                <c:pt idx="881">
                  <c:v>8627.4150000000009</c:v>
                </c:pt>
                <c:pt idx="882">
                  <c:v>8637.4110000000001</c:v>
                </c:pt>
                <c:pt idx="883">
                  <c:v>8647.4070000000011</c:v>
                </c:pt>
                <c:pt idx="884">
                  <c:v>8657.4220000000005</c:v>
                </c:pt>
                <c:pt idx="885">
                  <c:v>8667.42</c:v>
                </c:pt>
                <c:pt idx="886">
                  <c:v>8677.4140000000007</c:v>
                </c:pt>
                <c:pt idx="887">
                  <c:v>8687.4089999999997</c:v>
                </c:pt>
                <c:pt idx="888">
                  <c:v>8697.42</c:v>
                </c:pt>
                <c:pt idx="889">
                  <c:v>8707.41</c:v>
                </c:pt>
                <c:pt idx="890">
                  <c:v>8717.4120000000003</c:v>
                </c:pt>
                <c:pt idx="891">
                  <c:v>8727.4070000000011</c:v>
                </c:pt>
                <c:pt idx="892">
                  <c:v>8737.4150000000009</c:v>
                </c:pt>
                <c:pt idx="893">
                  <c:v>8747.4169999999995</c:v>
                </c:pt>
                <c:pt idx="894">
                  <c:v>8757.41</c:v>
                </c:pt>
                <c:pt idx="895">
                  <c:v>8767.4179999999997</c:v>
                </c:pt>
                <c:pt idx="896">
                  <c:v>8777.4089999999997</c:v>
                </c:pt>
                <c:pt idx="897">
                  <c:v>8787.4159999999993</c:v>
                </c:pt>
                <c:pt idx="898">
                  <c:v>8797.4120000000003</c:v>
                </c:pt>
                <c:pt idx="899">
                  <c:v>8807.4210000000003</c:v>
                </c:pt>
                <c:pt idx="900">
                  <c:v>8817.41</c:v>
                </c:pt>
                <c:pt idx="901">
                  <c:v>8827.4089999999997</c:v>
                </c:pt>
                <c:pt idx="902">
                  <c:v>8837.4210000000003</c:v>
                </c:pt>
                <c:pt idx="903">
                  <c:v>8847.4189999999999</c:v>
                </c:pt>
                <c:pt idx="904">
                  <c:v>8857.4159999999993</c:v>
                </c:pt>
                <c:pt idx="905">
                  <c:v>8867.4130000000005</c:v>
                </c:pt>
                <c:pt idx="906">
                  <c:v>8877.4110000000001</c:v>
                </c:pt>
                <c:pt idx="907">
                  <c:v>8887.4220000000005</c:v>
                </c:pt>
                <c:pt idx="908">
                  <c:v>8897.42</c:v>
                </c:pt>
                <c:pt idx="909">
                  <c:v>8907.4159999999993</c:v>
                </c:pt>
                <c:pt idx="910">
                  <c:v>8917.4140000000007</c:v>
                </c:pt>
                <c:pt idx="911">
                  <c:v>8927.41</c:v>
                </c:pt>
                <c:pt idx="912">
                  <c:v>8937.4220000000005</c:v>
                </c:pt>
                <c:pt idx="913">
                  <c:v>8947.4179999999997</c:v>
                </c:pt>
                <c:pt idx="914">
                  <c:v>8957.4210000000003</c:v>
                </c:pt>
                <c:pt idx="915">
                  <c:v>8967.4220000000005</c:v>
                </c:pt>
                <c:pt idx="916">
                  <c:v>8977.4110000000001</c:v>
                </c:pt>
                <c:pt idx="917">
                  <c:v>8987.4169999999995</c:v>
                </c:pt>
                <c:pt idx="918">
                  <c:v>8997.4130000000005</c:v>
                </c:pt>
                <c:pt idx="919">
                  <c:v>9007.4179999999997</c:v>
                </c:pt>
                <c:pt idx="920">
                  <c:v>9017.4210000000003</c:v>
                </c:pt>
                <c:pt idx="921">
                  <c:v>9027.4089999999997</c:v>
                </c:pt>
                <c:pt idx="922">
                  <c:v>9037.4130000000005</c:v>
                </c:pt>
                <c:pt idx="923">
                  <c:v>9047.4220000000005</c:v>
                </c:pt>
                <c:pt idx="924">
                  <c:v>9057.4189999999999</c:v>
                </c:pt>
                <c:pt idx="925">
                  <c:v>9067.4130000000005</c:v>
                </c:pt>
                <c:pt idx="926">
                  <c:v>9077.4130000000005</c:v>
                </c:pt>
                <c:pt idx="927">
                  <c:v>9087.4240000000009</c:v>
                </c:pt>
                <c:pt idx="928">
                  <c:v>9097.4159999999993</c:v>
                </c:pt>
                <c:pt idx="929">
                  <c:v>9107.42</c:v>
                </c:pt>
                <c:pt idx="930">
                  <c:v>9117.41</c:v>
                </c:pt>
                <c:pt idx="931">
                  <c:v>9127.4120000000003</c:v>
                </c:pt>
                <c:pt idx="932">
                  <c:v>9137.4140000000007</c:v>
                </c:pt>
                <c:pt idx="933">
                  <c:v>9147.4179999999997</c:v>
                </c:pt>
                <c:pt idx="934">
                  <c:v>9157.4089999999997</c:v>
                </c:pt>
                <c:pt idx="935">
                  <c:v>9167.4169999999995</c:v>
                </c:pt>
                <c:pt idx="936">
                  <c:v>9177.4140000000007</c:v>
                </c:pt>
                <c:pt idx="937">
                  <c:v>9187.4159999999993</c:v>
                </c:pt>
                <c:pt idx="938">
                  <c:v>9197.42</c:v>
                </c:pt>
                <c:pt idx="939">
                  <c:v>9207.41</c:v>
                </c:pt>
                <c:pt idx="940">
                  <c:v>9217.4179999999997</c:v>
                </c:pt>
                <c:pt idx="941">
                  <c:v>9227.4230000000007</c:v>
                </c:pt>
                <c:pt idx="942">
                  <c:v>9237.4230000000007</c:v>
                </c:pt>
                <c:pt idx="943">
                  <c:v>9247.4150000000009</c:v>
                </c:pt>
                <c:pt idx="944">
                  <c:v>9257.4179999999997</c:v>
                </c:pt>
                <c:pt idx="945">
                  <c:v>9267.4179999999997</c:v>
                </c:pt>
                <c:pt idx="946">
                  <c:v>9277.4159999999993</c:v>
                </c:pt>
                <c:pt idx="947">
                  <c:v>9287.4140000000007</c:v>
                </c:pt>
                <c:pt idx="948">
                  <c:v>9297.42</c:v>
                </c:pt>
                <c:pt idx="949">
                  <c:v>9307.4110000000001</c:v>
                </c:pt>
                <c:pt idx="950">
                  <c:v>9317.4249999999993</c:v>
                </c:pt>
                <c:pt idx="951">
                  <c:v>9327.4269999999997</c:v>
                </c:pt>
                <c:pt idx="952">
                  <c:v>9337.4290000000001</c:v>
                </c:pt>
                <c:pt idx="953">
                  <c:v>9347.4290000000001</c:v>
                </c:pt>
                <c:pt idx="954">
                  <c:v>9357.4189999999999</c:v>
                </c:pt>
                <c:pt idx="955">
                  <c:v>9367.4089999999997</c:v>
                </c:pt>
                <c:pt idx="956">
                  <c:v>9377.4089999999997</c:v>
                </c:pt>
                <c:pt idx="957">
                  <c:v>9387.4189999999999</c:v>
                </c:pt>
                <c:pt idx="958">
                  <c:v>9397.4089999999997</c:v>
                </c:pt>
                <c:pt idx="959">
                  <c:v>9407.4290000000001</c:v>
                </c:pt>
                <c:pt idx="960">
                  <c:v>9417.4189999999999</c:v>
                </c:pt>
                <c:pt idx="961">
                  <c:v>9427.4189999999999</c:v>
                </c:pt>
                <c:pt idx="962">
                  <c:v>9437.4290000000001</c:v>
                </c:pt>
                <c:pt idx="963">
                  <c:v>9447.4189999999999</c:v>
                </c:pt>
                <c:pt idx="964">
                  <c:v>9457.4290000000001</c:v>
                </c:pt>
                <c:pt idx="965">
                  <c:v>9467.4290000000001</c:v>
                </c:pt>
                <c:pt idx="966">
                  <c:v>9477.4189999999999</c:v>
                </c:pt>
                <c:pt idx="967">
                  <c:v>9487.4189999999999</c:v>
                </c:pt>
                <c:pt idx="968">
                  <c:v>9497.4290000000001</c:v>
                </c:pt>
                <c:pt idx="969">
                  <c:v>9507.4089999999997</c:v>
                </c:pt>
                <c:pt idx="970">
                  <c:v>9517.4290000000001</c:v>
                </c:pt>
                <c:pt idx="971">
                  <c:v>9527.4290000000001</c:v>
                </c:pt>
                <c:pt idx="972">
                  <c:v>9537.4089999999997</c:v>
                </c:pt>
                <c:pt idx="973">
                  <c:v>9547.4189999999999</c:v>
                </c:pt>
                <c:pt idx="974">
                  <c:v>9557.4189999999999</c:v>
                </c:pt>
                <c:pt idx="975">
                  <c:v>9567.4089999999997</c:v>
                </c:pt>
                <c:pt idx="976">
                  <c:v>9577.4189999999999</c:v>
                </c:pt>
                <c:pt idx="977">
                  <c:v>9587.4189999999999</c:v>
                </c:pt>
                <c:pt idx="978">
                  <c:v>9597.4290000000001</c:v>
                </c:pt>
                <c:pt idx="979">
                  <c:v>9607.4189999999999</c:v>
                </c:pt>
                <c:pt idx="980">
                  <c:v>9617.4290000000001</c:v>
                </c:pt>
                <c:pt idx="981">
                  <c:v>9627.4189999999999</c:v>
                </c:pt>
                <c:pt idx="982">
                  <c:v>9637.4290000000001</c:v>
                </c:pt>
                <c:pt idx="983">
                  <c:v>9647.4189999999999</c:v>
                </c:pt>
                <c:pt idx="984">
                  <c:v>9657.4290000000001</c:v>
                </c:pt>
                <c:pt idx="985">
                  <c:v>9667.4290000000001</c:v>
                </c:pt>
                <c:pt idx="986">
                  <c:v>9677.4290000000001</c:v>
                </c:pt>
                <c:pt idx="987">
                  <c:v>9687.4290000000001</c:v>
                </c:pt>
                <c:pt idx="988">
                  <c:v>9697.4189999999999</c:v>
                </c:pt>
                <c:pt idx="989">
                  <c:v>9707.4189999999999</c:v>
                </c:pt>
                <c:pt idx="990">
                  <c:v>9717.4189999999999</c:v>
                </c:pt>
                <c:pt idx="991">
                  <c:v>9727.4189999999999</c:v>
                </c:pt>
                <c:pt idx="992">
                  <c:v>9737.4290000000001</c:v>
                </c:pt>
                <c:pt idx="993">
                  <c:v>9747.4290000000001</c:v>
                </c:pt>
                <c:pt idx="994">
                  <c:v>9757.4189999999999</c:v>
                </c:pt>
                <c:pt idx="995">
                  <c:v>9767.4189999999999</c:v>
                </c:pt>
                <c:pt idx="996">
                  <c:v>9777.4189999999999</c:v>
                </c:pt>
                <c:pt idx="997">
                  <c:v>9787.4189999999999</c:v>
                </c:pt>
                <c:pt idx="998">
                  <c:v>9797.4189999999999</c:v>
                </c:pt>
                <c:pt idx="999">
                  <c:v>9807.4189999999999</c:v>
                </c:pt>
                <c:pt idx="1000">
                  <c:v>9817.4290000000001</c:v>
                </c:pt>
                <c:pt idx="1001">
                  <c:v>9827.4290000000001</c:v>
                </c:pt>
                <c:pt idx="1002">
                  <c:v>9837.4290000000001</c:v>
                </c:pt>
                <c:pt idx="1003">
                  <c:v>9847.4290000000001</c:v>
                </c:pt>
                <c:pt idx="1004">
                  <c:v>9857.4290000000001</c:v>
                </c:pt>
                <c:pt idx="1005">
                  <c:v>9867.4290000000001</c:v>
                </c:pt>
                <c:pt idx="1006">
                  <c:v>9877.4290000000001</c:v>
                </c:pt>
                <c:pt idx="1007">
                  <c:v>9887.4290000000001</c:v>
                </c:pt>
                <c:pt idx="1008">
                  <c:v>9897.4290000000001</c:v>
                </c:pt>
                <c:pt idx="1009">
                  <c:v>9907.4290000000001</c:v>
                </c:pt>
                <c:pt idx="1010">
                  <c:v>9917.4189999999999</c:v>
                </c:pt>
                <c:pt idx="1011">
                  <c:v>9927.4189999999999</c:v>
                </c:pt>
                <c:pt idx="1012">
                  <c:v>9937.4290000000001</c:v>
                </c:pt>
                <c:pt idx="1013">
                  <c:v>9947.4189999999999</c:v>
                </c:pt>
                <c:pt idx="1014">
                  <c:v>9957.4290000000001</c:v>
                </c:pt>
                <c:pt idx="1015">
                  <c:v>9967.4189999999999</c:v>
                </c:pt>
                <c:pt idx="1016">
                  <c:v>9977.4189999999999</c:v>
                </c:pt>
                <c:pt idx="1017">
                  <c:v>9987.4189999999999</c:v>
                </c:pt>
                <c:pt idx="1018">
                  <c:v>9997.4290000000001</c:v>
                </c:pt>
                <c:pt idx="1019">
                  <c:v>10007.419</c:v>
                </c:pt>
                <c:pt idx="1020">
                  <c:v>10017.429</c:v>
                </c:pt>
                <c:pt idx="1021">
                  <c:v>10027.419</c:v>
                </c:pt>
                <c:pt idx="1022">
                  <c:v>10037.419</c:v>
                </c:pt>
                <c:pt idx="1023">
                  <c:v>10047.429</c:v>
                </c:pt>
                <c:pt idx="1024">
                  <c:v>10057.429</c:v>
                </c:pt>
                <c:pt idx="1025">
                  <c:v>10067.429</c:v>
                </c:pt>
                <c:pt idx="1026">
                  <c:v>10077.419</c:v>
                </c:pt>
                <c:pt idx="1027">
                  <c:v>10087.419</c:v>
                </c:pt>
                <c:pt idx="1028">
                  <c:v>10097.429</c:v>
                </c:pt>
                <c:pt idx="1029">
                  <c:v>10107.429</c:v>
                </c:pt>
                <c:pt idx="1030">
                  <c:v>10117.429</c:v>
                </c:pt>
                <c:pt idx="1031">
                  <c:v>10127.419</c:v>
                </c:pt>
                <c:pt idx="1032">
                  <c:v>10137.429</c:v>
                </c:pt>
                <c:pt idx="1033">
                  <c:v>10147.419</c:v>
                </c:pt>
                <c:pt idx="1034">
                  <c:v>10157.419</c:v>
                </c:pt>
                <c:pt idx="1035">
                  <c:v>10167.429</c:v>
                </c:pt>
                <c:pt idx="1036">
                  <c:v>10177.429</c:v>
                </c:pt>
                <c:pt idx="1037">
                  <c:v>10187.429</c:v>
                </c:pt>
                <c:pt idx="1038">
                  <c:v>10197.419</c:v>
                </c:pt>
                <c:pt idx="1039">
                  <c:v>10207.429</c:v>
                </c:pt>
                <c:pt idx="1040">
                  <c:v>10217.429</c:v>
                </c:pt>
                <c:pt idx="1041">
                  <c:v>10227.429</c:v>
                </c:pt>
                <c:pt idx="1042">
                  <c:v>10237.429</c:v>
                </c:pt>
                <c:pt idx="1043">
                  <c:v>10247.429</c:v>
                </c:pt>
                <c:pt idx="1044">
                  <c:v>10257.429</c:v>
                </c:pt>
                <c:pt idx="1045">
                  <c:v>10267.429</c:v>
                </c:pt>
                <c:pt idx="1046">
                  <c:v>10277.429</c:v>
                </c:pt>
                <c:pt idx="1047">
                  <c:v>10287.429</c:v>
                </c:pt>
                <c:pt idx="1048">
                  <c:v>10297.429</c:v>
                </c:pt>
                <c:pt idx="1049">
                  <c:v>10307.429</c:v>
                </c:pt>
                <c:pt idx="1050">
                  <c:v>10317.429</c:v>
                </c:pt>
                <c:pt idx="1051">
                  <c:v>10327.439</c:v>
                </c:pt>
                <c:pt idx="1052">
                  <c:v>10337.429</c:v>
                </c:pt>
                <c:pt idx="1053">
                  <c:v>10347.429</c:v>
                </c:pt>
                <c:pt idx="1054">
                  <c:v>10357.429</c:v>
                </c:pt>
                <c:pt idx="1055">
                  <c:v>10367.429</c:v>
                </c:pt>
                <c:pt idx="1056">
                  <c:v>10377.429</c:v>
                </c:pt>
                <c:pt idx="1057">
                  <c:v>10387.429</c:v>
                </c:pt>
                <c:pt idx="1058">
                  <c:v>10397.429</c:v>
                </c:pt>
                <c:pt idx="1059">
                  <c:v>10407.429</c:v>
                </c:pt>
                <c:pt idx="1060">
                  <c:v>10417.429</c:v>
                </c:pt>
                <c:pt idx="1061">
                  <c:v>10427.429</c:v>
                </c:pt>
                <c:pt idx="1062">
                  <c:v>10437.429</c:v>
                </c:pt>
                <c:pt idx="1063">
                  <c:v>10447.439</c:v>
                </c:pt>
                <c:pt idx="1064">
                  <c:v>10457.429</c:v>
                </c:pt>
                <c:pt idx="1065">
                  <c:v>10467.429</c:v>
                </c:pt>
                <c:pt idx="1066">
                  <c:v>10477.429</c:v>
                </c:pt>
                <c:pt idx="1067">
                  <c:v>10487.419</c:v>
                </c:pt>
                <c:pt idx="1068">
                  <c:v>10497.429</c:v>
                </c:pt>
                <c:pt idx="1069">
                  <c:v>10507.439</c:v>
                </c:pt>
                <c:pt idx="1070">
                  <c:v>10517.429</c:v>
                </c:pt>
                <c:pt idx="1071">
                  <c:v>10527.429</c:v>
                </c:pt>
                <c:pt idx="1072">
                  <c:v>10537.439</c:v>
                </c:pt>
                <c:pt idx="1073">
                  <c:v>10547.429</c:v>
                </c:pt>
                <c:pt idx="1074">
                  <c:v>10557.439</c:v>
                </c:pt>
                <c:pt idx="1075">
                  <c:v>10567.439</c:v>
                </c:pt>
                <c:pt idx="1076">
                  <c:v>10577.429</c:v>
                </c:pt>
                <c:pt idx="1077">
                  <c:v>10587.439</c:v>
                </c:pt>
                <c:pt idx="1078">
                  <c:v>10597.439</c:v>
                </c:pt>
                <c:pt idx="1079">
                  <c:v>10607.439</c:v>
                </c:pt>
                <c:pt idx="1080">
                  <c:v>10617.439</c:v>
                </c:pt>
                <c:pt idx="1081">
                  <c:v>10627.439</c:v>
                </c:pt>
                <c:pt idx="1082">
                  <c:v>10637.439</c:v>
                </c:pt>
                <c:pt idx="1083">
                  <c:v>10647.439</c:v>
                </c:pt>
                <c:pt idx="1084">
                  <c:v>10657.439</c:v>
                </c:pt>
                <c:pt idx="1085">
                  <c:v>10667.439</c:v>
                </c:pt>
                <c:pt idx="1086">
                  <c:v>10677.429</c:v>
                </c:pt>
                <c:pt idx="1087">
                  <c:v>10687.429</c:v>
                </c:pt>
                <c:pt idx="1088">
                  <c:v>10697.429</c:v>
                </c:pt>
                <c:pt idx="1089">
                  <c:v>10707.429</c:v>
                </c:pt>
                <c:pt idx="1090">
                  <c:v>10717.429</c:v>
                </c:pt>
                <c:pt idx="1091">
                  <c:v>10727.439</c:v>
                </c:pt>
                <c:pt idx="1092">
                  <c:v>10737.429</c:v>
                </c:pt>
                <c:pt idx="1093">
                  <c:v>10747.429</c:v>
                </c:pt>
                <c:pt idx="1094">
                  <c:v>10757.429</c:v>
                </c:pt>
                <c:pt idx="1095">
                  <c:v>10767.429</c:v>
                </c:pt>
                <c:pt idx="1096">
                  <c:v>10777.429</c:v>
                </c:pt>
                <c:pt idx="1097">
                  <c:v>10787.439</c:v>
                </c:pt>
                <c:pt idx="1098">
                  <c:v>10797.439</c:v>
                </c:pt>
                <c:pt idx="1099">
                  <c:v>10807.429</c:v>
                </c:pt>
                <c:pt idx="1100">
                  <c:v>10817.429</c:v>
                </c:pt>
                <c:pt idx="1101">
                  <c:v>10827.429</c:v>
                </c:pt>
                <c:pt idx="1102">
                  <c:v>10837.439</c:v>
                </c:pt>
                <c:pt idx="1103">
                  <c:v>10847.429</c:v>
                </c:pt>
                <c:pt idx="1104">
                  <c:v>10857.429</c:v>
                </c:pt>
                <c:pt idx="1105">
                  <c:v>10867.439</c:v>
                </c:pt>
                <c:pt idx="1106">
                  <c:v>10877.429</c:v>
                </c:pt>
                <c:pt idx="1107">
                  <c:v>10887.439</c:v>
                </c:pt>
                <c:pt idx="1108">
                  <c:v>10897.429</c:v>
                </c:pt>
                <c:pt idx="1109">
                  <c:v>10907.429</c:v>
                </c:pt>
                <c:pt idx="1110">
                  <c:v>10917.439</c:v>
                </c:pt>
                <c:pt idx="1111">
                  <c:v>10927.439</c:v>
                </c:pt>
                <c:pt idx="1112">
                  <c:v>10937.439</c:v>
                </c:pt>
                <c:pt idx="1113">
                  <c:v>10947.439</c:v>
                </c:pt>
                <c:pt idx="1114">
                  <c:v>10957.449000000001</c:v>
                </c:pt>
                <c:pt idx="1115">
                  <c:v>10967.439</c:v>
                </c:pt>
                <c:pt idx="1116">
                  <c:v>10977.429</c:v>
                </c:pt>
                <c:pt idx="1117">
                  <c:v>10987.439</c:v>
                </c:pt>
                <c:pt idx="1118">
                  <c:v>10997.439</c:v>
                </c:pt>
                <c:pt idx="1119">
                  <c:v>11007.439</c:v>
                </c:pt>
                <c:pt idx="1120">
                  <c:v>11017.439</c:v>
                </c:pt>
                <c:pt idx="1121">
                  <c:v>11027.439</c:v>
                </c:pt>
                <c:pt idx="1122">
                  <c:v>11037.439</c:v>
                </c:pt>
                <c:pt idx="1123">
                  <c:v>11047.439</c:v>
                </c:pt>
                <c:pt idx="1124">
                  <c:v>11057.429</c:v>
                </c:pt>
                <c:pt idx="1125">
                  <c:v>11067.439</c:v>
                </c:pt>
                <c:pt idx="1126">
                  <c:v>11077.439</c:v>
                </c:pt>
                <c:pt idx="1127">
                  <c:v>11087.429</c:v>
                </c:pt>
                <c:pt idx="1128">
                  <c:v>11097.439</c:v>
                </c:pt>
                <c:pt idx="1129">
                  <c:v>11107.429</c:v>
                </c:pt>
                <c:pt idx="1130">
                  <c:v>11117.439</c:v>
                </c:pt>
                <c:pt idx="1131">
                  <c:v>11127.439</c:v>
                </c:pt>
                <c:pt idx="1132">
                  <c:v>11137.429</c:v>
                </c:pt>
                <c:pt idx="1133">
                  <c:v>11147.439</c:v>
                </c:pt>
                <c:pt idx="1134">
                  <c:v>11157.439</c:v>
                </c:pt>
                <c:pt idx="1135">
                  <c:v>11167.439</c:v>
                </c:pt>
                <c:pt idx="1136">
                  <c:v>11177.439</c:v>
                </c:pt>
                <c:pt idx="1137">
                  <c:v>11187.439</c:v>
                </c:pt>
                <c:pt idx="1138">
                  <c:v>11197.439</c:v>
                </c:pt>
                <c:pt idx="1139">
                  <c:v>11207.439</c:v>
                </c:pt>
                <c:pt idx="1140">
                  <c:v>11217.439</c:v>
                </c:pt>
                <c:pt idx="1141">
                  <c:v>11227.439</c:v>
                </c:pt>
                <c:pt idx="1142">
                  <c:v>11237.439</c:v>
                </c:pt>
                <c:pt idx="1143">
                  <c:v>11247.439</c:v>
                </c:pt>
                <c:pt idx="1144">
                  <c:v>11257.439</c:v>
                </c:pt>
                <c:pt idx="1145">
                  <c:v>11267.429</c:v>
                </c:pt>
                <c:pt idx="1146">
                  <c:v>11277.429</c:v>
                </c:pt>
                <c:pt idx="1147">
                  <c:v>11287.439</c:v>
                </c:pt>
                <c:pt idx="1148">
                  <c:v>11297.439</c:v>
                </c:pt>
                <c:pt idx="1149">
                  <c:v>11307.439</c:v>
                </c:pt>
                <c:pt idx="1150">
                  <c:v>11317.439</c:v>
                </c:pt>
                <c:pt idx="1151">
                  <c:v>11327.439</c:v>
                </c:pt>
                <c:pt idx="1152">
                  <c:v>11337.439</c:v>
                </c:pt>
                <c:pt idx="1153">
                  <c:v>11347.439</c:v>
                </c:pt>
                <c:pt idx="1154">
                  <c:v>11357.429</c:v>
                </c:pt>
                <c:pt idx="1155">
                  <c:v>11367.439</c:v>
                </c:pt>
                <c:pt idx="1156">
                  <c:v>11377.439</c:v>
                </c:pt>
                <c:pt idx="1157">
                  <c:v>11387.429</c:v>
                </c:pt>
                <c:pt idx="1158">
                  <c:v>11397.439</c:v>
                </c:pt>
                <c:pt idx="1159">
                  <c:v>11407.439</c:v>
                </c:pt>
                <c:pt idx="1160">
                  <c:v>11417.439</c:v>
                </c:pt>
                <c:pt idx="1161">
                  <c:v>11427.449000000001</c:v>
                </c:pt>
                <c:pt idx="1162">
                  <c:v>11437.439</c:v>
                </c:pt>
                <c:pt idx="1163">
                  <c:v>11447.439</c:v>
                </c:pt>
                <c:pt idx="1164">
                  <c:v>11457.439</c:v>
                </c:pt>
                <c:pt idx="1165">
                  <c:v>11467.439</c:v>
                </c:pt>
                <c:pt idx="1166">
                  <c:v>11477.429</c:v>
                </c:pt>
                <c:pt idx="1167">
                  <c:v>11487.439</c:v>
                </c:pt>
                <c:pt idx="1168">
                  <c:v>11497.439</c:v>
                </c:pt>
                <c:pt idx="1169">
                  <c:v>11507.439</c:v>
                </c:pt>
                <c:pt idx="1170">
                  <c:v>11517.439</c:v>
                </c:pt>
                <c:pt idx="1171">
                  <c:v>11527.449000000001</c:v>
                </c:pt>
                <c:pt idx="1172">
                  <c:v>11537.449000000001</c:v>
                </c:pt>
                <c:pt idx="1173">
                  <c:v>11547.439</c:v>
                </c:pt>
                <c:pt idx="1174">
                  <c:v>11557.449000000001</c:v>
                </c:pt>
                <c:pt idx="1175">
                  <c:v>11567.439</c:v>
                </c:pt>
                <c:pt idx="1176">
                  <c:v>11577.439</c:v>
                </c:pt>
                <c:pt idx="1177">
                  <c:v>11587.439</c:v>
                </c:pt>
                <c:pt idx="1178">
                  <c:v>11597.449000000001</c:v>
                </c:pt>
                <c:pt idx="1179">
                  <c:v>11607.449000000001</c:v>
                </c:pt>
                <c:pt idx="1180">
                  <c:v>11617.439</c:v>
                </c:pt>
                <c:pt idx="1181">
                  <c:v>11627.439</c:v>
                </c:pt>
                <c:pt idx="1182">
                  <c:v>11637.449000000001</c:v>
                </c:pt>
                <c:pt idx="1183">
                  <c:v>11647.439</c:v>
                </c:pt>
                <c:pt idx="1184">
                  <c:v>11657.449000000001</c:v>
                </c:pt>
                <c:pt idx="1185">
                  <c:v>11667.439</c:v>
                </c:pt>
                <c:pt idx="1186">
                  <c:v>11677.449000000001</c:v>
                </c:pt>
                <c:pt idx="1187">
                  <c:v>11687.439</c:v>
                </c:pt>
                <c:pt idx="1188">
                  <c:v>11697.439</c:v>
                </c:pt>
                <c:pt idx="1189">
                  <c:v>11707.439</c:v>
                </c:pt>
                <c:pt idx="1190">
                  <c:v>11717.439</c:v>
                </c:pt>
                <c:pt idx="1191">
                  <c:v>11727.449000000001</c:v>
                </c:pt>
                <c:pt idx="1192">
                  <c:v>11737.449000000001</c:v>
                </c:pt>
                <c:pt idx="1193">
                  <c:v>11747.439</c:v>
                </c:pt>
                <c:pt idx="1194">
                  <c:v>11757.439</c:v>
                </c:pt>
                <c:pt idx="1195">
                  <c:v>11767.439</c:v>
                </c:pt>
                <c:pt idx="1196">
                  <c:v>11777.449000000001</c:v>
                </c:pt>
                <c:pt idx="1197">
                  <c:v>11787.439</c:v>
                </c:pt>
                <c:pt idx="1198">
                  <c:v>11797.449000000001</c:v>
                </c:pt>
                <c:pt idx="1199">
                  <c:v>11807.449000000001</c:v>
                </c:pt>
                <c:pt idx="1200">
                  <c:v>11817.439</c:v>
                </c:pt>
                <c:pt idx="1201">
                  <c:v>11827.449000000001</c:v>
                </c:pt>
                <c:pt idx="1202">
                  <c:v>11837.439</c:v>
                </c:pt>
                <c:pt idx="1203">
                  <c:v>11847.439</c:v>
                </c:pt>
                <c:pt idx="1204">
                  <c:v>11857.459000000001</c:v>
                </c:pt>
                <c:pt idx="1205">
                  <c:v>11867.449000000001</c:v>
                </c:pt>
                <c:pt idx="1206">
                  <c:v>11877.449000000001</c:v>
                </c:pt>
                <c:pt idx="1207">
                  <c:v>11887.449000000001</c:v>
                </c:pt>
                <c:pt idx="1208">
                  <c:v>11897.449000000001</c:v>
                </c:pt>
                <c:pt idx="1209">
                  <c:v>11907.439</c:v>
                </c:pt>
                <c:pt idx="1210">
                  <c:v>11917.449000000001</c:v>
                </c:pt>
                <c:pt idx="1211">
                  <c:v>11927.449000000001</c:v>
                </c:pt>
                <c:pt idx="1212">
                  <c:v>11937.449000000001</c:v>
                </c:pt>
                <c:pt idx="1213">
                  <c:v>11947.449000000001</c:v>
                </c:pt>
                <c:pt idx="1214">
                  <c:v>11957.459000000001</c:v>
                </c:pt>
                <c:pt idx="1215">
                  <c:v>11967.439</c:v>
                </c:pt>
                <c:pt idx="1216">
                  <c:v>11977.439</c:v>
                </c:pt>
                <c:pt idx="1217">
                  <c:v>11987.449000000001</c:v>
                </c:pt>
                <c:pt idx="1218">
                  <c:v>11997.449000000001</c:v>
                </c:pt>
                <c:pt idx="1219">
                  <c:v>12007.449000000001</c:v>
                </c:pt>
                <c:pt idx="1220">
                  <c:v>12017.449000000001</c:v>
                </c:pt>
                <c:pt idx="1221">
                  <c:v>12027.459000000001</c:v>
                </c:pt>
                <c:pt idx="1222">
                  <c:v>12037.439</c:v>
                </c:pt>
                <c:pt idx="1223">
                  <c:v>12047.449000000001</c:v>
                </c:pt>
                <c:pt idx="1224">
                  <c:v>12057.449000000001</c:v>
                </c:pt>
                <c:pt idx="1225">
                  <c:v>12067.439</c:v>
                </c:pt>
                <c:pt idx="1226">
                  <c:v>12077.449000000001</c:v>
                </c:pt>
                <c:pt idx="1227">
                  <c:v>12087.449000000001</c:v>
                </c:pt>
                <c:pt idx="1228">
                  <c:v>12097.449000000001</c:v>
                </c:pt>
                <c:pt idx="1229">
                  <c:v>12107.449000000001</c:v>
                </c:pt>
                <c:pt idx="1230">
                  <c:v>12117.449000000001</c:v>
                </c:pt>
                <c:pt idx="1231">
                  <c:v>12127.459000000001</c:v>
                </c:pt>
                <c:pt idx="1232">
                  <c:v>12137.449000000001</c:v>
                </c:pt>
                <c:pt idx="1233">
                  <c:v>12147.449000000001</c:v>
                </c:pt>
                <c:pt idx="1234">
                  <c:v>12157.439</c:v>
                </c:pt>
                <c:pt idx="1235">
                  <c:v>12167.449000000001</c:v>
                </c:pt>
                <c:pt idx="1236">
                  <c:v>12177.449000000001</c:v>
                </c:pt>
                <c:pt idx="1237">
                  <c:v>12187.449000000001</c:v>
                </c:pt>
                <c:pt idx="1238">
                  <c:v>12197.459000000001</c:v>
                </c:pt>
                <c:pt idx="1239">
                  <c:v>12207.449000000001</c:v>
                </c:pt>
                <c:pt idx="1240">
                  <c:v>12217.449000000001</c:v>
                </c:pt>
                <c:pt idx="1241">
                  <c:v>12227.449000000001</c:v>
                </c:pt>
                <c:pt idx="1242">
                  <c:v>12237.449000000001</c:v>
                </c:pt>
                <c:pt idx="1243">
                  <c:v>12247.459000000001</c:v>
                </c:pt>
                <c:pt idx="1244">
                  <c:v>12257.449000000001</c:v>
                </c:pt>
                <c:pt idx="1245">
                  <c:v>12267.449000000001</c:v>
                </c:pt>
                <c:pt idx="1246">
                  <c:v>12277.459000000001</c:v>
                </c:pt>
                <c:pt idx="1247">
                  <c:v>12287.449000000001</c:v>
                </c:pt>
                <c:pt idx="1248">
                  <c:v>12297.459000000001</c:v>
                </c:pt>
                <c:pt idx="1249">
                  <c:v>12307.449000000001</c:v>
                </c:pt>
                <c:pt idx="1250">
                  <c:v>12317.449000000001</c:v>
                </c:pt>
                <c:pt idx="1251">
                  <c:v>12327.449000000001</c:v>
                </c:pt>
                <c:pt idx="1252">
                  <c:v>12337.459000000001</c:v>
                </c:pt>
                <c:pt idx="1253">
                  <c:v>12347.449000000001</c:v>
                </c:pt>
                <c:pt idx="1254">
                  <c:v>12357.459000000001</c:v>
                </c:pt>
                <c:pt idx="1255">
                  <c:v>12367.449000000001</c:v>
                </c:pt>
                <c:pt idx="1256">
                  <c:v>12377.449000000001</c:v>
                </c:pt>
                <c:pt idx="1257">
                  <c:v>12387.449000000001</c:v>
                </c:pt>
                <c:pt idx="1258">
                  <c:v>12397.449000000001</c:v>
                </c:pt>
                <c:pt idx="1259">
                  <c:v>12407.459000000001</c:v>
                </c:pt>
                <c:pt idx="1260">
                  <c:v>12417.449000000001</c:v>
                </c:pt>
                <c:pt idx="1261">
                  <c:v>12427.449000000001</c:v>
                </c:pt>
                <c:pt idx="1262">
                  <c:v>12437.449000000001</c:v>
                </c:pt>
                <c:pt idx="1263">
                  <c:v>12447.449000000001</c:v>
                </c:pt>
                <c:pt idx="1264">
                  <c:v>12457.449000000001</c:v>
                </c:pt>
                <c:pt idx="1265">
                  <c:v>12467.459000000001</c:v>
                </c:pt>
                <c:pt idx="1266">
                  <c:v>12477.449000000001</c:v>
                </c:pt>
                <c:pt idx="1267">
                  <c:v>12487.449000000001</c:v>
                </c:pt>
                <c:pt idx="1268">
                  <c:v>12497.449000000001</c:v>
                </c:pt>
                <c:pt idx="1269">
                  <c:v>12507.459000000001</c:v>
                </c:pt>
                <c:pt idx="1270">
                  <c:v>12517.449000000001</c:v>
                </c:pt>
                <c:pt idx="1271">
                  <c:v>12527.449000000001</c:v>
                </c:pt>
                <c:pt idx="1272">
                  <c:v>12537.459000000001</c:v>
                </c:pt>
                <c:pt idx="1273">
                  <c:v>12547.459000000001</c:v>
                </c:pt>
                <c:pt idx="1274">
                  <c:v>12557.459000000001</c:v>
                </c:pt>
                <c:pt idx="1275">
                  <c:v>12567.459000000001</c:v>
                </c:pt>
                <c:pt idx="1276">
                  <c:v>12577.459000000001</c:v>
                </c:pt>
                <c:pt idx="1277">
                  <c:v>12587.459000000001</c:v>
                </c:pt>
                <c:pt idx="1278">
                  <c:v>12597.459000000001</c:v>
                </c:pt>
                <c:pt idx="1279">
                  <c:v>12607.449000000001</c:v>
                </c:pt>
                <c:pt idx="1280">
                  <c:v>12617.449000000001</c:v>
                </c:pt>
                <c:pt idx="1281">
                  <c:v>12627.459000000001</c:v>
                </c:pt>
                <c:pt idx="1282">
                  <c:v>12637.459000000001</c:v>
                </c:pt>
                <c:pt idx="1283">
                  <c:v>12647.449000000001</c:v>
                </c:pt>
                <c:pt idx="1284">
                  <c:v>12657.459000000001</c:v>
                </c:pt>
                <c:pt idx="1285">
                  <c:v>12667.449000000001</c:v>
                </c:pt>
                <c:pt idx="1286">
                  <c:v>12677.459000000001</c:v>
                </c:pt>
                <c:pt idx="1287">
                  <c:v>12687.459000000001</c:v>
                </c:pt>
                <c:pt idx="1288">
                  <c:v>12697.449000000001</c:v>
                </c:pt>
                <c:pt idx="1289">
                  <c:v>12707.459000000001</c:v>
                </c:pt>
                <c:pt idx="1290">
                  <c:v>12717.449000000001</c:v>
                </c:pt>
                <c:pt idx="1291">
                  <c:v>12727.459000000001</c:v>
                </c:pt>
                <c:pt idx="1292">
                  <c:v>12737.449000000001</c:v>
                </c:pt>
                <c:pt idx="1293">
                  <c:v>12747.459000000001</c:v>
                </c:pt>
                <c:pt idx="1294">
                  <c:v>12757.459000000001</c:v>
                </c:pt>
                <c:pt idx="1295">
                  <c:v>12767.459000000001</c:v>
                </c:pt>
                <c:pt idx="1296">
                  <c:v>12777.459000000001</c:v>
                </c:pt>
                <c:pt idx="1297">
                  <c:v>12787.459000000001</c:v>
                </c:pt>
                <c:pt idx="1298">
                  <c:v>12797.459000000001</c:v>
                </c:pt>
                <c:pt idx="1299">
                  <c:v>12807.449000000001</c:v>
                </c:pt>
                <c:pt idx="1300">
                  <c:v>12817.449000000001</c:v>
                </c:pt>
                <c:pt idx="1301">
                  <c:v>12827.449000000001</c:v>
                </c:pt>
                <c:pt idx="1302">
                  <c:v>12837.459000000001</c:v>
                </c:pt>
                <c:pt idx="1303">
                  <c:v>12847.459000000001</c:v>
                </c:pt>
                <c:pt idx="1304">
                  <c:v>12857.449000000001</c:v>
                </c:pt>
                <c:pt idx="1305">
                  <c:v>12867.459000000001</c:v>
                </c:pt>
                <c:pt idx="1306">
                  <c:v>12877.459000000001</c:v>
                </c:pt>
                <c:pt idx="1307">
                  <c:v>12887.459000000001</c:v>
                </c:pt>
                <c:pt idx="1308">
                  <c:v>12897.459000000001</c:v>
                </c:pt>
                <c:pt idx="1309">
                  <c:v>12907.459000000001</c:v>
                </c:pt>
                <c:pt idx="1310">
                  <c:v>12917.459000000001</c:v>
                </c:pt>
                <c:pt idx="1311">
                  <c:v>12927.459000000001</c:v>
                </c:pt>
                <c:pt idx="1312">
                  <c:v>12937.459000000001</c:v>
                </c:pt>
                <c:pt idx="1313">
                  <c:v>12947.449000000001</c:v>
                </c:pt>
                <c:pt idx="1314">
                  <c:v>12957.449000000001</c:v>
                </c:pt>
                <c:pt idx="1315">
                  <c:v>12967.449000000001</c:v>
                </c:pt>
                <c:pt idx="1316">
                  <c:v>12977.459000000001</c:v>
                </c:pt>
                <c:pt idx="1317">
                  <c:v>12987.449000000001</c:v>
                </c:pt>
                <c:pt idx="1318">
                  <c:v>12997.449000000001</c:v>
                </c:pt>
                <c:pt idx="1319">
                  <c:v>13007.459000000001</c:v>
                </c:pt>
                <c:pt idx="1320">
                  <c:v>13017.449000000001</c:v>
                </c:pt>
                <c:pt idx="1321">
                  <c:v>13027.459000000001</c:v>
                </c:pt>
                <c:pt idx="1322">
                  <c:v>13037.459000000001</c:v>
                </c:pt>
                <c:pt idx="1323">
                  <c:v>13047.469000000001</c:v>
                </c:pt>
                <c:pt idx="1324">
                  <c:v>13057.459000000001</c:v>
                </c:pt>
                <c:pt idx="1325">
                  <c:v>13067.459000000001</c:v>
                </c:pt>
                <c:pt idx="1326">
                  <c:v>13077.459000000001</c:v>
                </c:pt>
                <c:pt idx="1327">
                  <c:v>13087.449000000001</c:v>
                </c:pt>
                <c:pt idx="1328">
                  <c:v>13097.469000000001</c:v>
                </c:pt>
                <c:pt idx="1329">
                  <c:v>13107.459000000001</c:v>
                </c:pt>
                <c:pt idx="1330">
                  <c:v>13117.469000000001</c:v>
                </c:pt>
              </c:numCache>
            </c:numRef>
          </c:xVal>
          <c:yVal>
            <c:numRef>
              <c:f>Data!$S$3:$S$1333</c:f>
              <c:numCache>
                <c:formatCode>General</c:formatCode>
                <c:ptCount val="1331"/>
                <c:pt idx="0">
                  <c:v>0</c:v>
                </c:pt>
                <c:pt idx="1">
                  <c:v>0</c:v>
                </c:pt>
                <c:pt idx="2">
                  <c:v>3218.8821741784236</c:v>
                </c:pt>
                <c:pt idx="3">
                  <c:v>3201.7673130751127</c:v>
                </c:pt>
                <c:pt idx="4">
                  <c:v>3184.6952953618056</c:v>
                </c:pt>
                <c:pt idx="5">
                  <c:v>3181.0248876506216</c:v>
                </c:pt>
                <c:pt idx="6">
                  <c:v>3177.3956982767736</c:v>
                </c:pt>
                <c:pt idx="7">
                  <c:v>3178.0612187593033</c:v>
                </c:pt>
                <c:pt idx="8">
                  <c:v>3178.7301664224069</c:v>
                </c:pt>
                <c:pt idx="9">
                  <c:v>3177.7996613698756</c:v>
                </c:pt>
                <c:pt idx="10">
                  <c:v>3176.8815116436103</c:v>
                </c:pt>
                <c:pt idx="11">
                  <c:v>3179.5050430252331</c:v>
                </c:pt>
                <c:pt idx="12">
                  <c:v>3182.09584388548</c:v>
                </c:pt>
                <c:pt idx="13">
                  <c:v>3179.3895599881889</c:v>
                </c:pt>
                <c:pt idx="14">
                  <c:v>3176.7166300112708</c:v>
                </c:pt>
                <c:pt idx="15">
                  <c:v>3176.7733307586041</c:v>
                </c:pt>
                <c:pt idx="16">
                  <c:v>3176.8351780798316</c:v>
                </c:pt>
                <c:pt idx="17">
                  <c:v>3175.8864267152139</c:v>
                </c:pt>
                <c:pt idx="18">
                  <c:v>3174.9537234167969</c:v>
                </c:pt>
                <c:pt idx="19">
                  <c:v>3169.0082143009267</c:v>
                </c:pt>
                <c:pt idx="20">
                  <c:v>3163.4229251252482</c:v>
                </c:pt>
                <c:pt idx="21">
                  <c:v>2842.2447810242525</c:v>
                </c:pt>
                <c:pt idx="22">
                  <c:v>2745.1097105549989</c:v>
                </c:pt>
                <c:pt idx="23">
                  <c:v>2688.8279809038013</c:v>
                </c:pt>
                <c:pt idx="24">
                  <c:v>2648.2157475574363</c:v>
                </c:pt>
                <c:pt idx="25">
                  <c:v>2618.0488052073988</c:v>
                </c:pt>
                <c:pt idx="26">
                  <c:v>2590.8877291124836</c:v>
                </c:pt>
                <c:pt idx="27">
                  <c:v>2570.2236449962888</c:v>
                </c:pt>
                <c:pt idx="28">
                  <c:v>2551.3407556832631</c:v>
                </c:pt>
                <c:pt idx="29">
                  <c:v>2534.7178909437462</c:v>
                </c:pt>
                <c:pt idx="30">
                  <c:v>2521.7445312797217</c:v>
                </c:pt>
                <c:pt idx="31">
                  <c:v>2505.5378119741595</c:v>
                </c:pt>
                <c:pt idx="32">
                  <c:v>2496.2706787412449</c:v>
                </c:pt>
                <c:pt idx="33">
                  <c:v>2485.0366781350604</c:v>
                </c:pt>
                <c:pt idx="34">
                  <c:v>2474.9578732375812</c:v>
                </c:pt>
                <c:pt idx="35">
                  <c:v>2464.3917449840346</c:v>
                </c:pt>
                <c:pt idx="36">
                  <c:v>2454.4389100308667</c:v>
                </c:pt>
                <c:pt idx="37">
                  <c:v>2446.361046010777</c:v>
                </c:pt>
                <c:pt idx="38">
                  <c:v>2439.5284804301446</c:v>
                </c:pt>
                <c:pt idx="39">
                  <c:v>2431.6002067811942</c:v>
                </c:pt>
                <c:pt idx="40">
                  <c:v>2424.8916389643787</c:v>
                </c:pt>
                <c:pt idx="41">
                  <c:v>2417.4899347238734</c:v>
                </c:pt>
                <c:pt idx="42">
                  <c:v>2410.8360233218591</c:v>
                </c:pt>
                <c:pt idx="43">
                  <c:v>2403.7804682116903</c:v>
                </c:pt>
                <c:pt idx="44">
                  <c:v>2399.2430738734074</c:v>
                </c:pt>
                <c:pt idx="45">
                  <c:v>2393.2157589563485</c:v>
                </c:pt>
                <c:pt idx="46">
                  <c:v>2386.0837694475563</c:v>
                </c:pt>
                <c:pt idx="47">
                  <c:v>2380.839790770096</c:v>
                </c:pt>
                <c:pt idx="48">
                  <c:v>2375.1827630757975</c:v>
                </c:pt>
                <c:pt idx="49">
                  <c:v>2370.2005943350241</c:v>
                </c:pt>
                <c:pt idx="50">
                  <c:v>2365.8662468121252</c:v>
                </c:pt>
                <c:pt idx="51">
                  <c:v>2360.8317555518452</c:v>
                </c:pt>
                <c:pt idx="52">
                  <c:v>2356.6323444132631</c:v>
                </c:pt>
                <c:pt idx="53">
                  <c:v>2353.3554841048658</c:v>
                </c:pt>
                <c:pt idx="54">
                  <c:v>2348.433723578321</c:v>
                </c:pt>
                <c:pt idx="55">
                  <c:v>2345.7678855596073</c:v>
                </c:pt>
                <c:pt idx="56">
                  <c:v>2340.0902177061134</c:v>
                </c:pt>
                <c:pt idx="57">
                  <c:v>2336.4423382253763</c:v>
                </c:pt>
                <c:pt idx="58">
                  <c:v>2331.8820535998611</c:v>
                </c:pt>
                <c:pt idx="59">
                  <c:v>2329.1568600360929</c:v>
                </c:pt>
                <c:pt idx="60">
                  <c:v>2325.2458075611344</c:v>
                </c:pt>
                <c:pt idx="61">
                  <c:v>2321.3999564676683</c:v>
                </c:pt>
                <c:pt idx="62">
                  <c:v>2319.8982184019819</c:v>
                </c:pt>
                <c:pt idx="63">
                  <c:v>2315.0898053985802</c:v>
                </c:pt>
                <c:pt idx="64">
                  <c:v>2312.868637970867</c:v>
                </c:pt>
                <c:pt idx="65">
                  <c:v>2308.1725232377707</c:v>
                </c:pt>
                <c:pt idx="66">
                  <c:v>2305.6121795119766</c:v>
                </c:pt>
                <c:pt idx="67">
                  <c:v>2302.9652288864904</c:v>
                </c:pt>
                <c:pt idx="68">
                  <c:v>2299.4798008464591</c:v>
                </c:pt>
                <c:pt idx="69">
                  <c:v>2297.3444488601194</c:v>
                </c:pt>
                <c:pt idx="70">
                  <c:v>2292.9308497113152</c:v>
                </c:pt>
                <c:pt idx="71">
                  <c:v>2290.6327746873567</c:v>
                </c:pt>
                <c:pt idx="72">
                  <c:v>2287.0872913841645</c:v>
                </c:pt>
                <c:pt idx="73">
                  <c:v>2285.7572238105013</c:v>
                </c:pt>
                <c:pt idx="74">
                  <c:v>2283.7502846864068</c:v>
                </c:pt>
                <c:pt idx="75">
                  <c:v>2279.8791885400974</c:v>
                </c:pt>
                <c:pt idx="76">
                  <c:v>2277.60393678745</c:v>
                </c:pt>
                <c:pt idx="77">
                  <c:v>2273.8098604990623</c:v>
                </c:pt>
                <c:pt idx="78">
                  <c:v>2271.3570341768377</c:v>
                </c:pt>
                <c:pt idx="79">
                  <c:v>2269.6870553287745</c:v>
                </c:pt>
                <c:pt idx="80">
                  <c:v>2267.1771600768261</c:v>
                </c:pt>
                <c:pt idx="81">
                  <c:v>2265.6319063030642</c:v>
                </c:pt>
                <c:pt idx="82">
                  <c:v>2262.1664291148536</c:v>
                </c:pt>
                <c:pt idx="83">
                  <c:v>2259.4254183859075</c:v>
                </c:pt>
                <c:pt idx="84">
                  <c:v>2258.2213061379234</c:v>
                </c:pt>
                <c:pt idx="85">
                  <c:v>2255.415840065974</c:v>
                </c:pt>
                <c:pt idx="86">
                  <c:v>2253.697346177335</c:v>
                </c:pt>
                <c:pt idx="87">
                  <c:v>2251.6244080066349</c:v>
                </c:pt>
                <c:pt idx="88">
                  <c:v>2249.3043294736908</c:v>
                </c:pt>
                <c:pt idx="89">
                  <c:v>2247.7507546470911</c:v>
                </c:pt>
                <c:pt idx="90">
                  <c:v>2244.686995587731</c:v>
                </c:pt>
                <c:pt idx="91">
                  <c:v>2243.3497589866106</c:v>
                </c:pt>
                <c:pt idx="92">
                  <c:v>2240.8866974004113</c:v>
                </c:pt>
                <c:pt idx="93">
                  <c:v>2239.6438236864856</c:v>
                </c:pt>
                <c:pt idx="94">
                  <c:v>2235.7110973626072</c:v>
                </c:pt>
                <c:pt idx="95">
                  <c:v>2234.8587545702471</c:v>
                </c:pt>
                <c:pt idx="96">
                  <c:v>2232.7913396746749</c:v>
                </c:pt>
                <c:pt idx="97">
                  <c:v>2230.2908371160556</c:v>
                </c:pt>
                <c:pt idx="98">
                  <c:v>2229.2774333975708</c:v>
                </c:pt>
                <c:pt idx="99">
                  <c:v>2227.3254239304388</c:v>
                </c:pt>
                <c:pt idx="100">
                  <c:v>2226.1949785933566</c:v>
                </c:pt>
                <c:pt idx="101">
                  <c:v>2223.6292656690816</c:v>
                </c:pt>
                <c:pt idx="102">
                  <c:v>2222.2417926209632</c:v>
                </c:pt>
                <c:pt idx="103">
                  <c:v>2219.7965274649755</c:v>
                </c:pt>
                <c:pt idx="104">
                  <c:v>2218.2076173323267</c:v>
                </c:pt>
                <c:pt idx="105">
                  <c:v>2217.3844794126635</c:v>
                </c:pt>
                <c:pt idx="106">
                  <c:v>2214.8026031348959</c:v>
                </c:pt>
                <c:pt idx="107">
                  <c:v>2213.3155960830422</c:v>
                </c:pt>
                <c:pt idx="108">
                  <c:v>2212.4436713437663</c:v>
                </c:pt>
                <c:pt idx="109">
                  <c:v>2210.212836117646</c:v>
                </c:pt>
                <c:pt idx="110">
                  <c:v>2209.0354680802866</c:v>
                </c:pt>
                <c:pt idx="111">
                  <c:v>2207.8059159395739</c:v>
                </c:pt>
                <c:pt idx="112">
                  <c:v>2205.448318495889</c:v>
                </c:pt>
                <c:pt idx="113">
                  <c:v>2205.1217054877638</c:v>
                </c:pt>
                <c:pt idx="114">
                  <c:v>2202.7000791350274</c:v>
                </c:pt>
                <c:pt idx="115">
                  <c:v>2201.8452669324161</c:v>
                </c:pt>
                <c:pt idx="116">
                  <c:v>2200.3433654108367</c:v>
                </c:pt>
                <c:pt idx="117">
                  <c:v>2198.2297019888279</c:v>
                </c:pt>
                <c:pt idx="118">
                  <c:v>2197.2100180587722</c:v>
                </c:pt>
                <c:pt idx="119">
                  <c:v>2196.1500735211239</c:v>
                </c:pt>
                <c:pt idx="120">
                  <c:v>2193.7277335118615</c:v>
                </c:pt>
                <c:pt idx="121">
                  <c:v>2192.0344298251512</c:v>
                </c:pt>
                <c:pt idx="122">
                  <c:v>2191.8276914995454</c:v>
                </c:pt>
                <c:pt idx="123">
                  <c:v>2190.0855755048728</c:v>
                </c:pt>
                <c:pt idx="124">
                  <c:v>2188.293067380152</c:v>
                </c:pt>
                <c:pt idx="125">
                  <c:v>2187.6948183271079</c:v>
                </c:pt>
                <c:pt idx="126">
                  <c:v>2185.692342366518</c:v>
                </c:pt>
                <c:pt idx="127">
                  <c:v>2184.917547257684</c:v>
                </c:pt>
                <c:pt idx="128">
                  <c:v>2182.8502316151253</c:v>
                </c:pt>
                <c:pt idx="129">
                  <c:v>2181.3225833004503</c:v>
                </c:pt>
                <c:pt idx="130">
                  <c:v>2180.2218428876354</c:v>
                </c:pt>
                <c:pt idx="131">
                  <c:v>2178.4513628402733</c:v>
                </c:pt>
                <c:pt idx="132">
                  <c:v>2176.9728181140613</c:v>
                </c:pt>
                <c:pt idx="133">
                  <c:v>2175.9678819177311</c:v>
                </c:pt>
                <c:pt idx="134">
                  <c:v>2175.2806533213097</c:v>
                </c:pt>
                <c:pt idx="135">
                  <c:v>2174.7089071148125</c:v>
                </c:pt>
                <c:pt idx="136">
                  <c:v>2172.4634489661021</c:v>
                </c:pt>
                <c:pt idx="137">
                  <c:v>2171.644578791102</c:v>
                </c:pt>
                <c:pt idx="138">
                  <c:v>2170.0116854593607</c:v>
                </c:pt>
                <c:pt idx="139">
                  <c:v>2168.2003098042751</c:v>
                </c:pt>
                <c:pt idx="140">
                  <c:v>2167.3165562901158</c:v>
                </c:pt>
                <c:pt idx="141">
                  <c:v>2166.2608704432805</c:v>
                </c:pt>
                <c:pt idx="142">
                  <c:v>2165.6199232391991</c:v>
                </c:pt>
                <c:pt idx="143">
                  <c:v>2163.4306369175574</c:v>
                </c:pt>
                <c:pt idx="144">
                  <c:v>2162.7605130435622</c:v>
                </c:pt>
                <c:pt idx="145">
                  <c:v>2162.3270835561298</c:v>
                </c:pt>
                <c:pt idx="146">
                  <c:v>2160.2963321903471</c:v>
                </c:pt>
                <c:pt idx="147">
                  <c:v>2160.384008903472</c:v>
                </c:pt>
                <c:pt idx="148">
                  <c:v>2160.6920458552495</c:v>
                </c:pt>
                <c:pt idx="149">
                  <c:v>2154.3750607426441</c:v>
                </c:pt>
                <c:pt idx="150">
                  <c:v>2156.6402295526004</c:v>
                </c:pt>
                <c:pt idx="151">
                  <c:v>2154.6823821976936</c:v>
                </c:pt>
                <c:pt idx="152">
                  <c:v>2154.5810148750384</c:v>
                </c:pt>
                <c:pt idx="153">
                  <c:v>2153.5251623568811</c:v>
                </c:pt>
                <c:pt idx="154">
                  <c:v>2150.9123907683306</c:v>
                </c:pt>
                <c:pt idx="155">
                  <c:v>2151.2641711873557</c:v>
                </c:pt>
                <c:pt idx="156">
                  <c:v>2151.4104124657892</c:v>
                </c:pt>
                <c:pt idx="157">
                  <c:v>2148.612820442072</c:v>
                </c:pt>
                <c:pt idx="158">
                  <c:v>2147.094234873859</c:v>
                </c:pt>
                <c:pt idx="159">
                  <c:v>2147.2284208321544</c:v>
                </c:pt>
                <c:pt idx="160">
                  <c:v>2145.497240854912</c:v>
                </c:pt>
                <c:pt idx="161">
                  <c:v>2143.7269196022426</c:v>
                </c:pt>
                <c:pt idx="162">
                  <c:v>2142.6102093233017</c:v>
                </c:pt>
                <c:pt idx="163">
                  <c:v>2142.1653470013175</c:v>
                </c:pt>
                <c:pt idx="164">
                  <c:v>2141.4843768778924</c:v>
                </c:pt>
                <c:pt idx="165">
                  <c:v>2140.4521702309185</c:v>
                </c:pt>
                <c:pt idx="166">
                  <c:v>2139.0884963383228</c:v>
                </c:pt>
                <c:pt idx="167">
                  <c:v>2138.8620107443944</c:v>
                </c:pt>
                <c:pt idx="168">
                  <c:v>2137.3698045995993</c:v>
                </c:pt>
                <c:pt idx="169">
                  <c:v>2137.5077818115292</c:v>
                </c:pt>
                <c:pt idx="170">
                  <c:v>2135.212532119268</c:v>
                </c:pt>
                <c:pt idx="171">
                  <c:v>2136.9580721135599</c:v>
                </c:pt>
                <c:pt idx="172">
                  <c:v>2133.5104337992066</c:v>
                </c:pt>
                <c:pt idx="173">
                  <c:v>2133.9394622540303</c:v>
                </c:pt>
                <c:pt idx="174">
                  <c:v>2132.321928609379</c:v>
                </c:pt>
                <c:pt idx="175">
                  <c:v>2130.5056705129468</c:v>
                </c:pt>
                <c:pt idx="176">
                  <c:v>2129.0852948820848</c:v>
                </c:pt>
                <c:pt idx="177">
                  <c:v>2129.8410017604847</c:v>
                </c:pt>
                <c:pt idx="178">
                  <c:v>2129.7293939305187</c:v>
                </c:pt>
                <c:pt idx="179">
                  <c:v>2128.6676035536789</c:v>
                </c:pt>
                <c:pt idx="180">
                  <c:v>2127.0936609563964</c:v>
                </c:pt>
                <c:pt idx="181">
                  <c:v>2125.8527995286136</c:v>
                </c:pt>
                <c:pt idx="182">
                  <c:v>2123.2960885789994</c:v>
                </c:pt>
                <c:pt idx="183">
                  <c:v>2124.5772621052856</c:v>
                </c:pt>
                <c:pt idx="184">
                  <c:v>2123.6084733968141</c:v>
                </c:pt>
                <c:pt idx="185">
                  <c:v>2123.0628300751887</c:v>
                </c:pt>
                <c:pt idx="186">
                  <c:v>2121.2701275185159</c:v>
                </c:pt>
                <c:pt idx="187">
                  <c:v>2120.1312400558859</c:v>
                </c:pt>
                <c:pt idx="188">
                  <c:v>2118.4542331075318</c:v>
                </c:pt>
                <c:pt idx="189">
                  <c:v>2120.4618766662575</c:v>
                </c:pt>
                <c:pt idx="190">
                  <c:v>2117.4125805329691</c:v>
                </c:pt>
                <c:pt idx="191">
                  <c:v>2117.5123268662942</c:v>
                </c:pt>
                <c:pt idx="192">
                  <c:v>2117.48321440581</c:v>
                </c:pt>
                <c:pt idx="193">
                  <c:v>2115.8869076057194</c:v>
                </c:pt>
                <c:pt idx="194">
                  <c:v>2115.4553184061683</c:v>
                </c:pt>
                <c:pt idx="195">
                  <c:v>2116.2627060697496</c:v>
                </c:pt>
                <c:pt idx="196">
                  <c:v>2116.1835582598296</c:v>
                </c:pt>
                <c:pt idx="197">
                  <c:v>2114.1676003838497</c:v>
                </c:pt>
                <c:pt idx="198">
                  <c:v>2111.388634152217</c:v>
                </c:pt>
                <c:pt idx="199">
                  <c:v>2113.21176200841</c:v>
                </c:pt>
                <c:pt idx="200">
                  <c:v>2109.5057594825739</c:v>
                </c:pt>
                <c:pt idx="201">
                  <c:v>2107.4832414994698</c:v>
                </c:pt>
                <c:pt idx="202">
                  <c:v>2108.7458085152407</c:v>
                </c:pt>
                <c:pt idx="203">
                  <c:v>2108.2607932537444</c:v>
                </c:pt>
                <c:pt idx="204">
                  <c:v>2108.2874713865635</c:v>
                </c:pt>
                <c:pt idx="205">
                  <c:v>2107.9686042617377</c:v>
                </c:pt>
                <c:pt idx="206">
                  <c:v>2106.0841111825839</c:v>
                </c:pt>
                <c:pt idx="207">
                  <c:v>2104.4921515016863</c:v>
                </c:pt>
                <c:pt idx="208">
                  <c:v>2104.768814054496</c:v>
                </c:pt>
                <c:pt idx="209">
                  <c:v>2101.2875855742168</c:v>
                </c:pt>
                <c:pt idx="210">
                  <c:v>2104.6548391397732</c:v>
                </c:pt>
                <c:pt idx="211">
                  <c:v>2103.1010480048571</c:v>
                </c:pt>
                <c:pt idx="212">
                  <c:v>2099.5830282309416</c:v>
                </c:pt>
                <c:pt idx="213">
                  <c:v>2101.2415955833631</c:v>
                </c:pt>
                <c:pt idx="214">
                  <c:v>2101.881088049367</c:v>
                </c:pt>
                <c:pt idx="215">
                  <c:v>2101.9654143653502</c:v>
                </c:pt>
                <c:pt idx="216">
                  <c:v>2099.9449355601123</c:v>
                </c:pt>
                <c:pt idx="217">
                  <c:v>2095.9365306479776</c:v>
                </c:pt>
                <c:pt idx="218">
                  <c:v>2096.8651407879252</c:v>
                </c:pt>
                <c:pt idx="219">
                  <c:v>2096.616227440762</c:v>
                </c:pt>
                <c:pt idx="220">
                  <c:v>2093.0668113039678</c:v>
                </c:pt>
                <c:pt idx="221">
                  <c:v>2094.3628023601027</c:v>
                </c:pt>
                <c:pt idx="222">
                  <c:v>2096.4716371400655</c:v>
                </c:pt>
                <c:pt idx="223">
                  <c:v>2096.9832423524513</c:v>
                </c:pt>
                <c:pt idx="224">
                  <c:v>2094.2675263911242</c:v>
                </c:pt>
                <c:pt idx="225">
                  <c:v>2092.8099779376676</c:v>
                </c:pt>
                <c:pt idx="226">
                  <c:v>2092.0858307698427</c:v>
                </c:pt>
                <c:pt idx="227">
                  <c:v>2091.8568043840364</c:v>
                </c:pt>
                <c:pt idx="228">
                  <c:v>2090.2684699690672</c:v>
                </c:pt>
                <c:pt idx="229">
                  <c:v>2091.4997407919554</c:v>
                </c:pt>
                <c:pt idx="230">
                  <c:v>2087.5441257475823</c:v>
                </c:pt>
                <c:pt idx="231">
                  <c:v>2085.884683332747</c:v>
                </c:pt>
                <c:pt idx="232">
                  <c:v>2089.1644741493888</c:v>
                </c:pt>
                <c:pt idx="233">
                  <c:v>2087.375401289848</c:v>
                </c:pt>
                <c:pt idx="234">
                  <c:v>2086.2381761597135</c:v>
                </c:pt>
                <c:pt idx="235">
                  <c:v>2085.7716074533955</c:v>
                </c:pt>
                <c:pt idx="236">
                  <c:v>2085.8032210707133</c:v>
                </c:pt>
                <c:pt idx="237">
                  <c:v>2086.0444618592046</c:v>
                </c:pt>
                <c:pt idx="238">
                  <c:v>2081.6351522073796</c:v>
                </c:pt>
                <c:pt idx="239">
                  <c:v>2083.886691458702</c:v>
                </c:pt>
                <c:pt idx="240">
                  <c:v>2084.9359849372258</c:v>
                </c:pt>
                <c:pt idx="241">
                  <c:v>2082.6529738809445</c:v>
                </c:pt>
                <c:pt idx="242">
                  <c:v>2080.0085971519725</c:v>
                </c:pt>
                <c:pt idx="243">
                  <c:v>2081.7672087688852</c:v>
                </c:pt>
                <c:pt idx="244">
                  <c:v>2081.0645782284446</c:v>
                </c:pt>
                <c:pt idx="245">
                  <c:v>2081.1988376197269</c:v>
                </c:pt>
                <c:pt idx="246">
                  <c:v>2078.70085393822</c:v>
                </c:pt>
                <c:pt idx="247">
                  <c:v>2078.3533518834888</c:v>
                </c:pt>
                <c:pt idx="248">
                  <c:v>2078.4222566007625</c:v>
                </c:pt>
                <c:pt idx="249">
                  <c:v>2079.3092069498975</c:v>
                </c:pt>
                <c:pt idx="250">
                  <c:v>2075.08453419849</c:v>
                </c:pt>
                <c:pt idx="251">
                  <c:v>2072.7296511720651</c:v>
                </c:pt>
                <c:pt idx="252">
                  <c:v>2077.8455914768365</c:v>
                </c:pt>
                <c:pt idx="253">
                  <c:v>2073.3680359181617</c:v>
                </c:pt>
                <c:pt idx="254">
                  <c:v>2077.1527377644657</c:v>
                </c:pt>
                <c:pt idx="255">
                  <c:v>2075.6989800851993</c:v>
                </c:pt>
                <c:pt idx="256">
                  <c:v>2071.2196230872105</c:v>
                </c:pt>
                <c:pt idx="257">
                  <c:v>2073.4877201308823</c:v>
                </c:pt>
                <c:pt idx="258">
                  <c:v>2075.0739409209341</c:v>
                </c:pt>
                <c:pt idx="259">
                  <c:v>2072.3378034660268</c:v>
                </c:pt>
                <c:pt idx="260">
                  <c:v>2072.4380310109955</c:v>
                </c:pt>
                <c:pt idx="261">
                  <c:v>2072.9012129207113</c:v>
                </c:pt>
                <c:pt idx="262">
                  <c:v>2069.641644958901</c:v>
                </c:pt>
                <c:pt idx="263">
                  <c:v>2068.911934989294</c:v>
                </c:pt>
                <c:pt idx="264">
                  <c:v>2070.1655521698508</c:v>
                </c:pt>
                <c:pt idx="265">
                  <c:v>2068.7427685525035</c:v>
                </c:pt>
                <c:pt idx="266">
                  <c:v>2065.8759477849981</c:v>
                </c:pt>
                <c:pt idx="267">
                  <c:v>2067.9197822105994</c:v>
                </c:pt>
                <c:pt idx="268">
                  <c:v>2065.5000719016093</c:v>
                </c:pt>
                <c:pt idx="269">
                  <c:v>2066.4177695534677</c:v>
                </c:pt>
                <c:pt idx="270">
                  <c:v>2066.6236892756338</c:v>
                </c:pt>
                <c:pt idx="271">
                  <c:v>2065.510890191932</c:v>
                </c:pt>
                <c:pt idx="272">
                  <c:v>2066.8524259084747</c:v>
                </c:pt>
                <c:pt idx="273">
                  <c:v>2062.4874304231284</c:v>
                </c:pt>
                <c:pt idx="274">
                  <c:v>2064.3985893179597</c:v>
                </c:pt>
                <c:pt idx="275">
                  <c:v>2056.7363692499898</c:v>
                </c:pt>
                <c:pt idx="276">
                  <c:v>2066.6716149842759</c:v>
                </c:pt>
                <c:pt idx="277">
                  <c:v>2055.6117636501672</c:v>
                </c:pt>
                <c:pt idx="278">
                  <c:v>2062.7041728196382</c:v>
                </c:pt>
                <c:pt idx="279">
                  <c:v>2063.252991185328</c:v>
                </c:pt>
                <c:pt idx="280">
                  <c:v>2063.9957426413844</c:v>
                </c:pt>
                <c:pt idx="281">
                  <c:v>2059.8606522597852</c:v>
                </c:pt>
                <c:pt idx="282">
                  <c:v>2062.5584618031694</c:v>
                </c:pt>
                <c:pt idx="283">
                  <c:v>2059.8608400947669</c:v>
                </c:pt>
                <c:pt idx="284">
                  <c:v>2059.3930625268504</c:v>
                </c:pt>
                <c:pt idx="285">
                  <c:v>2058.5897134142624</c:v>
                </c:pt>
                <c:pt idx="286">
                  <c:v>2056.8385042407072</c:v>
                </c:pt>
                <c:pt idx="287">
                  <c:v>2058.7981088998449</c:v>
                </c:pt>
                <c:pt idx="288">
                  <c:v>2052.234255060654</c:v>
                </c:pt>
                <c:pt idx="289">
                  <c:v>2053.1593290210767</c:v>
                </c:pt>
                <c:pt idx="290">
                  <c:v>2052.4850337326216</c:v>
                </c:pt>
                <c:pt idx="291">
                  <c:v>2054.3334812174057</c:v>
                </c:pt>
                <c:pt idx="292">
                  <c:v>2056.4917905784478</c:v>
                </c:pt>
                <c:pt idx="293">
                  <c:v>2055.1896799099663</c:v>
                </c:pt>
                <c:pt idx="294">
                  <c:v>2056.3945704649809</c:v>
                </c:pt>
                <c:pt idx="295">
                  <c:v>2054.727806076753</c:v>
                </c:pt>
                <c:pt idx="296">
                  <c:v>2057.081335575067</c:v>
                </c:pt>
                <c:pt idx="297">
                  <c:v>2051.1735942575788</c:v>
                </c:pt>
                <c:pt idx="298">
                  <c:v>2056.9125890866467</c:v>
                </c:pt>
                <c:pt idx="299">
                  <c:v>2054.7200448748945</c:v>
                </c:pt>
                <c:pt idx="300">
                  <c:v>2051.8886803529922</c:v>
                </c:pt>
                <c:pt idx="301">
                  <c:v>2049.1174220443722</c:v>
                </c:pt>
                <c:pt idx="302">
                  <c:v>2051.7540233411241</c:v>
                </c:pt>
                <c:pt idx="303">
                  <c:v>2047.5406057298903</c:v>
                </c:pt>
                <c:pt idx="304">
                  <c:v>2051.3997793801782</c:v>
                </c:pt>
                <c:pt idx="305">
                  <c:v>2049.1544975623024</c:v>
                </c:pt>
                <c:pt idx="306">
                  <c:v>2045.09727649349</c:v>
                </c:pt>
                <c:pt idx="307">
                  <c:v>2053.6124234048912</c:v>
                </c:pt>
                <c:pt idx="308">
                  <c:v>2043.9176591416845</c:v>
                </c:pt>
                <c:pt idx="309">
                  <c:v>2050.901954194253</c:v>
                </c:pt>
                <c:pt idx="310">
                  <c:v>2049.6403638247707</c:v>
                </c:pt>
                <c:pt idx="311">
                  <c:v>2040.4552083906792</c:v>
                </c:pt>
                <c:pt idx="312">
                  <c:v>2038.7054609932363</c:v>
                </c:pt>
                <c:pt idx="313">
                  <c:v>2039.1465470987389</c:v>
                </c:pt>
                <c:pt idx="314">
                  <c:v>2043.9672574063736</c:v>
                </c:pt>
                <c:pt idx="315">
                  <c:v>2038.0598986341258</c:v>
                </c:pt>
                <c:pt idx="316">
                  <c:v>2043.823676589999</c:v>
                </c:pt>
                <c:pt idx="317">
                  <c:v>2043.2068918873335</c:v>
                </c:pt>
                <c:pt idx="318">
                  <c:v>2045.5464690457013</c:v>
                </c:pt>
                <c:pt idx="319">
                  <c:v>2047.8801156558998</c:v>
                </c:pt>
                <c:pt idx="320">
                  <c:v>2044.1923158311351</c:v>
                </c:pt>
                <c:pt idx="321">
                  <c:v>2040.5390840719333</c:v>
                </c:pt>
                <c:pt idx="322">
                  <c:v>2043.6900830684742</c:v>
                </c:pt>
                <c:pt idx="323">
                  <c:v>2039.2130708338548</c:v>
                </c:pt>
                <c:pt idx="324">
                  <c:v>2039.7611772191708</c:v>
                </c:pt>
                <c:pt idx="325">
                  <c:v>2040.3801720137669</c:v>
                </c:pt>
                <c:pt idx="326">
                  <c:v>2042.3439198876488</c:v>
                </c:pt>
                <c:pt idx="327">
                  <c:v>2036.4254474494464</c:v>
                </c:pt>
                <c:pt idx="328">
                  <c:v>2040.4373584854009</c:v>
                </c:pt>
                <c:pt idx="329">
                  <c:v>2042.3080836834854</c:v>
                </c:pt>
                <c:pt idx="330">
                  <c:v>2036.380930207541</c:v>
                </c:pt>
                <c:pt idx="331">
                  <c:v>2042.0341623663983</c:v>
                </c:pt>
                <c:pt idx="332">
                  <c:v>2034.0789866598175</c:v>
                </c:pt>
                <c:pt idx="333">
                  <c:v>2037.8593316138499</c:v>
                </c:pt>
                <c:pt idx="334">
                  <c:v>2035.6445592215948</c:v>
                </c:pt>
                <c:pt idx="335">
                  <c:v>2034.5263279933959</c:v>
                </c:pt>
                <c:pt idx="336">
                  <c:v>2041.0076427700294</c:v>
                </c:pt>
                <c:pt idx="337">
                  <c:v>2031.1779764981068</c:v>
                </c:pt>
                <c:pt idx="338">
                  <c:v>2039.5072826482553</c:v>
                </c:pt>
                <c:pt idx="339">
                  <c:v>2041.4126416486354</c:v>
                </c:pt>
                <c:pt idx="340">
                  <c:v>2031.249045876169</c:v>
                </c:pt>
                <c:pt idx="341">
                  <c:v>2034.7208277037337</c:v>
                </c:pt>
                <c:pt idx="342">
                  <c:v>2032.8263559084605</c:v>
                </c:pt>
                <c:pt idx="343">
                  <c:v>2032.6009819862959</c:v>
                </c:pt>
                <c:pt idx="344">
                  <c:v>2031.6757114697509</c:v>
                </c:pt>
                <c:pt idx="345">
                  <c:v>2031.4768339785396</c:v>
                </c:pt>
                <c:pt idx="346">
                  <c:v>2030.6167966980643</c:v>
                </c:pt>
                <c:pt idx="347">
                  <c:v>2030.0689771626896</c:v>
                </c:pt>
                <c:pt idx="348">
                  <c:v>2029.8248485275001</c:v>
                </c:pt>
                <c:pt idx="349">
                  <c:v>2030.5025556331827</c:v>
                </c:pt>
                <c:pt idx="350">
                  <c:v>2036.25902310266</c:v>
                </c:pt>
                <c:pt idx="351">
                  <c:v>2030.9652296652284</c:v>
                </c:pt>
                <c:pt idx="352">
                  <c:v>2028.4382197108582</c:v>
                </c:pt>
                <c:pt idx="353">
                  <c:v>2028.3639508540559</c:v>
                </c:pt>
                <c:pt idx="354">
                  <c:v>2027.7260828885946</c:v>
                </c:pt>
                <c:pt idx="355">
                  <c:v>2027.3881849841678</c:v>
                </c:pt>
                <c:pt idx="356">
                  <c:v>2026.6982918384601</c:v>
                </c:pt>
                <c:pt idx="357">
                  <c:v>2026.8058878376323</c:v>
                </c:pt>
                <c:pt idx="358">
                  <c:v>2027.9185719117472</c:v>
                </c:pt>
                <c:pt idx="359">
                  <c:v>2025.7477450432355</c:v>
                </c:pt>
                <c:pt idx="360">
                  <c:v>2025.6541890450592</c:v>
                </c:pt>
                <c:pt idx="361">
                  <c:v>2025.0011216555922</c:v>
                </c:pt>
                <c:pt idx="362">
                  <c:v>2024.7918546904896</c:v>
                </c:pt>
                <c:pt idx="363">
                  <c:v>2024.2871549615791</c:v>
                </c:pt>
                <c:pt idx="364">
                  <c:v>2024.0818375770004</c:v>
                </c:pt>
                <c:pt idx="365">
                  <c:v>2024.415871701349</c:v>
                </c:pt>
                <c:pt idx="366">
                  <c:v>2025.1778990256378</c:v>
                </c:pt>
                <c:pt idx="367">
                  <c:v>2024.1949975262644</c:v>
                </c:pt>
                <c:pt idx="368">
                  <c:v>2021.5334661379936</c:v>
                </c:pt>
                <c:pt idx="369">
                  <c:v>2021.1799355893352</c:v>
                </c:pt>
                <c:pt idx="370">
                  <c:v>2022.6221972919279</c:v>
                </c:pt>
                <c:pt idx="371">
                  <c:v>2020.6873816308175</c:v>
                </c:pt>
                <c:pt idx="372">
                  <c:v>2022.389777488454</c:v>
                </c:pt>
                <c:pt idx="373">
                  <c:v>2020.6247717769079</c:v>
                </c:pt>
                <c:pt idx="374">
                  <c:v>2024.7346023231084</c:v>
                </c:pt>
                <c:pt idx="375">
                  <c:v>2020.0428613794866</c:v>
                </c:pt>
                <c:pt idx="376">
                  <c:v>2019.0939006118665</c:v>
                </c:pt>
                <c:pt idx="377">
                  <c:v>2019.6573143353373</c:v>
                </c:pt>
                <c:pt idx="378">
                  <c:v>2018.9888760774502</c:v>
                </c:pt>
                <c:pt idx="379">
                  <c:v>2018.1066696030616</c:v>
                </c:pt>
                <c:pt idx="380">
                  <c:v>2018.3828359840236</c:v>
                </c:pt>
                <c:pt idx="381">
                  <c:v>2017.2391192316311</c:v>
                </c:pt>
                <c:pt idx="382">
                  <c:v>2017.106384143136</c:v>
                </c:pt>
                <c:pt idx="383">
                  <c:v>2017.4904397264781</c:v>
                </c:pt>
                <c:pt idx="384">
                  <c:v>2016.0734428977598</c:v>
                </c:pt>
                <c:pt idx="385">
                  <c:v>2016.7056432996046</c:v>
                </c:pt>
                <c:pt idx="386">
                  <c:v>2017.0450965251746</c:v>
                </c:pt>
                <c:pt idx="387">
                  <c:v>2016.6328221282233</c:v>
                </c:pt>
                <c:pt idx="388">
                  <c:v>2014.2595155491865</c:v>
                </c:pt>
                <c:pt idx="389">
                  <c:v>2014.719085550814</c:v>
                </c:pt>
                <c:pt idx="390">
                  <c:v>2015.5120177473675</c:v>
                </c:pt>
                <c:pt idx="391">
                  <c:v>2014.6414519703492</c:v>
                </c:pt>
                <c:pt idx="392">
                  <c:v>2014.5465101078339</c:v>
                </c:pt>
                <c:pt idx="393">
                  <c:v>2014.298969250186</c:v>
                </c:pt>
                <c:pt idx="394">
                  <c:v>2015.6579767450114</c:v>
                </c:pt>
                <c:pt idx="395">
                  <c:v>2013.6006458849329</c:v>
                </c:pt>
                <c:pt idx="396">
                  <c:v>2013.5249840296108</c:v>
                </c:pt>
                <c:pt idx="397">
                  <c:v>2012.3991497096965</c:v>
                </c:pt>
                <c:pt idx="398">
                  <c:v>2013.0712549267375</c:v>
                </c:pt>
                <c:pt idx="399">
                  <c:v>2011.0595909698702</c:v>
                </c:pt>
                <c:pt idx="400">
                  <c:v>2012.168127940982</c:v>
                </c:pt>
                <c:pt idx="401">
                  <c:v>2011.4621142333608</c:v>
                </c:pt>
                <c:pt idx="402">
                  <c:v>2011.2083364136727</c:v>
                </c:pt>
                <c:pt idx="403">
                  <c:v>2012.0930442563858</c:v>
                </c:pt>
                <c:pt idx="404">
                  <c:v>2010.2781103896925</c:v>
                </c:pt>
                <c:pt idx="405">
                  <c:v>2009.3112474107268</c:v>
                </c:pt>
                <c:pt idx="406">
                  <c:v>2010.0980685663935</c:v>
                </c:pt>
                <c:pt idx="407">
                  <c:v>2009.245548342968</c:v>
                </c:pt>
                <c:pt idx="408">
                  <c:v>2008.1771345983611</c:v>
                </c:pt>
                <c:pt idx="409">
                  <c:v>2010.404111355977</c:v>
                </c:pt>
                <c:pt idx="410">
                  <c:v>2007.2492286087884</c:v>
                </c:pt>
                <c:pt idx="411">
                  <c:v>2007.8292469473954</c:v>
                </c:pt>
                <c:pt idx="412">
                  <c:v>2008.2812341054503</c:v>
                </c:pt>
                <c:pt idx="413">
                  <c:v>2007.1173896909736</c:v>
                </c:pt>
                <c:pt idx="414">
                  <c:v>2007.8280410597708</c:v>
                </c:pt>
                <c:pt idx="415">
                  <c:v>2006.4296602201521</c:v>
                </c:pt>
                <c:pt idx="416">
                  <c:v>2006.7516219264637</c:v>
                </c:pt>
                <c:pt idx="417">
                  <c:v>2006.401221310492</c:v>
                </c:pt>
                <c:pt idx="418">
                  <c:v>2005.8595307930846</c:v>
                </c:pt>
                <c:pt idx="419">
                  <c:v>2005.9216727913188</c:v>
                </c:pt>
                <c:pt idx="420">
                  <c:v>2005.088717748687</c:v>
                </c:pt>
                <c:pt idx="421">
                  <c:v>2003.8127633971671</c:v>
                </c:pt>
                <c:pt idx="422">
                  <c:v>2005.3483932474578</c:v>
                </c:pt>
                <c:pt idx="423">
                  <c:v>2004.0335191098316</c:v>
                </c:pt>
                <c:pt idx="424">
                  <c:v>2002.7085273173643</c:v>
                </c:pt>
                <c:pt idx="425">
                  <c:v>2003.6585541955308</c:v>
                </c:pt>
                <c:pt idx="426">
                  <c:v>2003.7160821471568</c:v>
                </c:pt>
                <c:pt idx="427">
                  <c:v>2003.226780482855</c:v>
                </c:pt>
                <c:pt idx="428">
                  <c:v>2002.969176687182</c:v>
                </c:pt>
                <c:pt idx="429">
                  <c:v>2002.8947027177487</c:v>
                </c:pt>
                <c:pt idx="430">
                  <c:v>2001.588631257526</c:v>
                </c:pt>
                <c:pt idx="431">
                  <c:v>2002.332456650608</c:v>
                </c:pt>
                <c:pt idx="432">
                  <c:v>2001.4259526477947</c:v>
                </c:pt>
                <c:pt idx="433">
                  <c:v>2002.2150146216795</c:v>
                </c:pt>
                <c:pt idx="434">
                  <c:v>2000.9382562425826</c:v>
                </c:pt>
                <c:pt idx="435">
                  <c:v>2001.6711766581932</c:v>
                </c:pt>
                <c:pt idx="436">
                  <c:v>1999.4780304039925</c:v>
                </c:pt>
                <c:pt idx="437">
                  <c:v>2000.0148760757454</c:v>
                </c:pt>
                <c:pt idx="438">
                  <c:v>2000.1737946141304</c:v>
                </c:pt>
                <c:pt idx="439">
                  <c:v>1999.6579832759228</c:v>
                </c:pt>
                <c:pt idx="440">
                  <c:v>1998.3993822623383</c:v>
                </c:pt>
                <c:pt idx="441">
                  <c:v>1999.1909754448245</c:v>
                </c:pt>
                <c:pt idx="442">
                  <c:v>1999.1691455538821</c:v>
                </c:pt>
                <c:pt idx="443">
                  <c:v>1997.7012093247772</c:v>
                </c:pt>
                <c:pt idx="444">
                  <c:v>1997.0835297661858</c:v>
                </c:pt>
                <c:pt idx="445">
                  <c:v>1998.6187163636225</c:v>
                </c:pt>
                <c:pt idx="446">
                  <c:v>1996.0910675395594</c:v>
                </c:pt>
                <c:pt idx="447">
                  <c:v>1997.1598005064407</c:v>
                </c:pt>
                <c:pt idx="448">
                  <c:v>1996.7227977633065</c:v>
                </c:pt>
                <c:pt idx="449">
                  <c:v>1996.9922926538325</c:v>
                </c:pt>
                <c:pt idx="450">
                  <c:v>1996.3422240004388</c:v>
                </c:pt>
                <c:pt idx="451">
                  <c:v>1995.6091841409589</c:v>
                </c:pt>
                <c:pt idx="452">
                  <c:v>1996.2721200981389</c:v>
                </c:pt>
                <c:pt idx="453">
                  <c:v>1995.5810399361851</c:v>
                </c:pt>
                <c:pt idx="454">
                  <c:v>1995.3855773959135</c:v>
                </c:pt>
                <c:pt idx="455">
                  <c:v>1994.7003375408335</c:v>
                </c:pt>
                <c:pt idx="456">
                  <c:v>1995.0925067479018</c:v>
                </c:pt>
                <c:pt idx="457">
                  <c:v>1994.2255752949695</c:v>
                </c:pt>
                <c:pt idx="458">
                  <c:v>1994.3755355552078</c:v>
                </c:pt>
                <c:pt idx="459">
                  <c:v>1994.1805365747373</c:v>
                </c:pt>
                <c:pt idx="460">
                  <c:v>1994.0709580055634</c:v>
                </c:pt>
                <c:pt idx="461">
                  <c:v>1992.9335071518017</c:v>
                </c:pt>
                <c:pt idx="462">
                  <c:v>1993.4048946569048</c:v>
                </c:pt>
                <c:pt idx="463">
                  <c:v>1992.7630420101043</c:v>
                </c:pt>
                <c:pt idx="464">
                  <c:v>1993.0425980859143</c:v>
                </c:pt>
                <c:pt idx="465">
                  <c:v>1993.0699713207771</c:v>
                </c:pt>
                <c:pt idx="466">
                  <c:v>1991.6842453659722</c:v>
                </c:pt>
                <c:pt idx="467">
                  <c:v>1993.8016172120549</c:v>
                </c:pt>
                <c:pt idx="468">
                  <c:v>1994.3578633870102</c:v>
                </c:pt>
                <c:pt idx="469">
                  <c:v>1991.3303060011438</c:v>
                </c:pt>
                <c:pt idx="470">
                  <c:v>1990.0917816262845</c:v>
                </c:pt>
                <c:pt idx="471">
                  <c:v>1990.4969761360642</c:v>
                </c:pt>
                <c:pt idx="472">
                  <c:v>1989.9787631805582</c:v>
                </c:pt>
                <c:pt idx="473">
                  <c:v>1989.120481946152</c:v>
                </c:pt>
                <c:pt idx="474">
                  <c:v>1989.4074081949736</c:v>
                </c:pt>
                <c:pt idx="475">
                  <c:v>1989.8651019424776</c:v>
                </c:pt>
                <c:pt idx="476">
                  <c:v>1988.9303328725134</c:v>
                </c:pt>
                <c:pt idx="477">
                  <c:v>1989.0940303996936</c:v>
                </c:pt>
                <c:pt idx="478">
                  <c:v>1989.2269618974269</c:v>
                </c:pt>
                <c:pt idx="479">
                  <c:v>1988.413258731372</c:v>
                </c:pt>
                <c:pt idx="480">
                  <c:v>1988.5216495470186</c:v>
                </c:pt>
                <c:pt idx="481">
                  <c:v>1987.9344876061589</c:v>
                </c:pt>
                <c:pt idx="482">
                  <c:v>1987.2482607782335</c:v>
                </c:pt>
                <c:pt idx="483">
                  <c:v>1986.9077003718178</c:v>
                </c:pt>
                <c:pt idx="484">
                  <c:v>1986.9666145292699</c:v>
                </c:pt>
                <c:pt idx="485">
                  <c:v>1986.5585391261009</c:v>
                </c:pt>
                <c:pt idx="486">
                  <c:v>1986.9263761452062</c:v>
                </c:pt>
                <c:pt idx="487">
                  <c:v>1985.6312502989178</c:v>
                </c:pt>
                <c:pt idx="488">
                  <c:v>1986.3011066020342</c:v>
                </c:pt>
                <c:pt idx="489">
                  <c:v>1986.1268903844116</c:v>
                </c:pt>
                <c:pt idx="490">
                  <c:v>1985.9413859782294</c:v>
                </c:pt>
                <c:pt idx="491">
                  <c:v>1985.5663734623838</c:v>
                </c:pt>
                <c:pt idx="492">
                  <c:v>1984.7921983652857</c:v>
                </c:pt>
                <c:pt idx="493">
                  <c:v>1984.4918003434989</c:v>
                </c:pt>
                <c:pt idx="494">
                  <c:v>1984.3696509793047</c:v>
                </c:pt>
                <c:pt idx="495">
                  <c:v>1984.4134739358797</c:v>
                </c:pt>
                <c:pt idx="496">
                  <c:v>1984.5954483123007</c:v>
                </c:pt>
                <c:pt idx="497">
                  <c:v>1983.9966181712844</c:v>
                </c:pt>
                <c:pt idx="498">
                  <c:v>1983.3241329615489</c:v>
                </c:pt>
                <c:pt idx="499">
                  <c:v>1983.8804260132852</c:v>
                </c:pt>
                <c:pt idx="500">
                  <c:v>1983.8028275409274</c:v>
                </c:pt>
                <c:pt idx="501">
                  <c:v>1983.3159842933774</c:v>
                </c:pt>
                <c:pt idx="502">
                  <c:v>1983.0054889562452</c:v>
                </c:pt>
                <c:pt idx="503">
                  <c:v>1982.0668840375004</c:v>
                </c:pt>
                <c:pt idx="504">
                  <c:v>1982.0517949243581</c:v>
                </c:pt>
                <c:pt idx="505">
                  <c:v>1982.0872120958197</c:v>
                </c:pt>
                <c:pt idx="506">
                  <c:v>1982.2621621316564</c:v>
                </c:pt>
                <c:pt idx="507">
                  <c:v>1981.3479219719184</c:v>
                </c:pt>
                <c:pt idx="508">
                  <c:v>1980.7352161044221</c:v>
                </c:pt>
                <c:pt idx="509">
                  <c:v>1980.741684875429</c:v>
                </c:pt>
                <c:pt idx="510">
                  <c:v>1980.7184857867317</c:v>
                </c:pt>
                <c:pt idx="511">
                  <c:v>1980.4016721798732</c:v>
                </c:pt>
                <c:pt idx="512">
                  <c:v>1980.9791248650261</c:v>
                </c:pt>
                <c:pt idx="513">
                  <c:v>1980.1393053202646</c:v>
                </c:pt>
                <c:pt idx="514">
                  <c:v>1979.5864640001148</c:v>
                </c:pt>
                <c:pt idx="515">
                  <c:v>1979.0355703607868</c:v>
                </c:pt>
                <c:pt idx="516">
                  <c:v>1979.8132846178869</c:v>
                </c:pt>
                <c:pt idx="517">
                  <c:v>1978.4316543686186</c:v>
                </c:pt>
                <c:pt idx="518">
                  <c:v>1978.7847428168254</c:v>
                </c:pt>
                <c:pt idx="519">
                  <c:v>1979.1497110901637</c:v>
                </c:pt>
                <c:pt idx="520">
                  <c:v>1977.920142165241</c:v>
                </c:pt>
                <c:pt idx="521">
                  <c:v>1975.6349319330109</c:v>
                </c:pt>
                <c:pt idx="522">
                  <c:v>1977.4198650945118</c:v>
                </c:pt>
                <c:pt idx="523">
                  <c:v>1977.6370600626856</c:v>
                </c:pt>
                <c:pt idx="524">
                  <c:v>1977.0386483109914</c:v>
                </c:pt>
                <c:pt idx="525">
                  <c:v>1976.3834288239452</c:v>
                </c:pt>
                <c:pt idx="526">
                  <c:v>1977.1919853886714</c:v>
                </c:pt>
                <c:pt idx="527">
                  <c:v>1976.0970070493358</c:v>
                </c:pt>
                <c:pt idx="528">
                  <c:v>1975.7137937539912</c:v>
                </c:pt>
                <c:pt idx="529">
                  <c:v>1976.3333625607434</c:v>
                </c:pt>
                <c:pt idx="530">
                  <c:v>1975.9019545792846</c:v>
                </c:pt>
                <c:pt idx="531">
                  <c:v>1975.1000873421099</c:v>
                </c:pt>
                <c:pt idx="532">
                  <c:v>1975.3227078886982</c:v>
                </c:pt>
                <c:pt idx="533">
                  <c:v>1975.0378387519304</c:v>
                </c:pt>
                <c:pt idx="534">
                  <c:v>1974.9999664592551</c:v>
                </c:pt>
                <c:pt idx="535">
                  <c:v>1974.454165382728</c:v>
                </c:pt>
                <c:pt idx="536">
                  <c:v>1974.5813829886652</c:v>
                </c:pt>
                <c:pt idx="537">
                  <c:v>1974.5154768206921</c:v>
                </c:pt>
                <c:pt idx="538">
                  <c:v>1974.0128174407123</c:v>
                </c:pt>
                <c:pt idx="539">
                  <c:v>1973.7995485359622</c:v>
                </c:pt>
                <c:pt idx="540">
                  <c:v>1974.2915166655532</c:v>
                </c:pt>
                <c:pt idx="541">
                  <c:v>1973.7036338330929</c:v>
                </c:pt>
                <c:pt idx="542">
                  <c:v>1973.3775259624135</c:v>
                </c:pt>
                <c:pt idx="543">
                  <c:v>1972.714345955811</c:v>
                </c:pt>
                <c:pt idx="544">
                  <c:v>1973.0736758817586</c:v>
                </c:pt>
                <c:pt idx="545">
                  <c:v>1972.5719012634327</c:v>
                </c:pt>
                <c:pt idx="546">
                  <c:v>1972.2879253545448</c:v>
                </c:pt>
                <c:pt idx="547">
                  <c:v>1970.9349076988897</c:v>
                </c:pt>
                <c:pt idx="548">
                  <c:v>1972.0655948073331</c:v>
                </c:pt>
                <c:pt idx="549">
                  <c:v>1971.4177143342836</c:v>
                </c:pt>
                <c:pt idx="550">
                  <c:v>1971.6020538627606</c:v>
                </c:pt>
                <c:pt idx="551">
                  <c:v>1970.249304885361</c:v>
                </c:pt>
                <c:pt idx="552">
                  <c:v>1970.7796188573088</c:v>
                </c:pt>
                <c:pt idx="553">
                  <c:v>1970.71369887226</c:v>
                </c:pt>
                <c:pt idx="554">
                  <c:v>1971.4134671316347</c:v>
                </c:pt>
                <c:pt idx="555">
                  <c:v>1969.9709878492927</c:v>
                </c:pt>
                <c:pt idx="556">
                  <c:v>1969.8632425408964</c:v>
                </c:pt>
                <c:pt idx="557">
                  <c:v>1969.6224468440294</c:v>
                </c:pt>
                <c:pt idx="558">
                  <c:v>1969.0594894682706</c:v>
                </c:pt>
                <c:pt idx="559">
                  <c:v>1969.2831825951253</c:v>
                </c:pt>
                <c:pt idx="560">
                  <c:v>1969.5193416316424</c:v>
                </c:pt>
                <c:pt idx="561">
                  <c:v>1969.2791618964989</c:v>
                </c:pt>
                <c:pt idx="562">
                  <c:v>1968.8352909306482</c:v>
                </c:pt>
                <c:pt idx="563">
                  <c:v>1968.0802685110657</c:v>
                </c:pt>
                <c:pt idx="564">
                  <c:v>1968.467140536327</c:v>
                </c:pt>
                <c:pt idx="565">
                  <c:v>1967.9673733049326</c:v>
                </c:pt>
                <c:pt idx="566">
                  <c:v>1967.4104437167612</c:v>
                </c:pt>
                <c:pt idx="567">
                  <c:v>1966.963491954732</c:v>
                </c:pt>
                <c:pt idx="568">
                  <c:v>1966.93125832342</c:v>
                </c:pt>
                <c:pt idx="569">
                  <c:v>1967.8323745279938</c:v>
                </c:pt>
                <c:pt idx="570">
                  <c:v>1967.6724724378646</c:v>
                </c:pt>
                <c:pt idx="571">
                  <c:v>1966.6205358753516</c:v>
                </c:pt>
                <c:pt idx="572">
                  <c:v>1966.5780526573631</c:v>
                </c:pt>
                <c:pt idx="573">
                  <c:v>1966.8202012835741</c:v>
                </c:pt>
                <c:pt idx="574">
                  <c:v>1966.6987418936674</c:v>
                </c:pt>
                <c:pt idx="575">
                  <c:v>1965.5196100423509</c:v>
                </c:pt>
                <c:pt idx="576">
                  <c:v>1965.7093720008027</c:v>
                </c:pt>
                <c:pt idx="577">
                  <c:v>1965.6574429098112</c:v>
                </c:pt>
                <c:pt idx="578">
                  <c:v>1965.5019136989547</c:v>
                </c:pt>
                <c:pt idx="579">
                  <c:v>1964.6876031724703</c:v>
                </c:pt>
                <c:pt idx="580">
                  <c:v>1965.4993185595247</c:v>
                </c:pt>
                <c:pt idx="581">
                  <c:v>1965.3728978510858</c:v>
                </c:pt>
                <c:pt idx="582">
                  <c:v>1965.3789776167425</c:v>
                </c:pt>
                <c:pt idx="583">
                  <c:v>1964.0738098244431</c:v>
                </c:pt>
                <c:pt idx="584">
                  <c:v>1964.5226264326027</c:v>
                </c:pt>
                <c:pt idx="585">
                  <c:v>1965.3754813475962</c:v>
                </c:pt>
                <c:pt idx="586">
                  <c:v>1963.9675015005014</c:v>
                </c:pt>
                <c:pt idx="587">
                  <c:v>1963.3616379771029</c:v>
                </c:pt>
                <c:pt idx="588">
                  <c:v>1962.6254977805381</c:v>
                </c:pt>
                <c:pt idx="589">
                  <c:v>1962.9630996147644</c:v>
                </c:pt>
                <c:pt idx="590">
                  <c:v>1962.8645664520875</c:v>
                </c:pt>
                <c:pt idx="591">
                  <c:v>1962.7242775654483</c:v>
                </c:pt>
                <c:pt idx="592">
                  <c:v>1963.0224431926245</c:v>
                </c:pt>
                <c:pt idx="593">
                  <c:v>1962.6698226728299</c:v>
                </c:pt>
                <c:pt idx="594">
                  <c:v>1962.7130365723699</c:v>
                </c:pt>
                <c:pt idx="595">
                  <c:v>1961.8807796114345</c:v>
                </c:pt>
                <c:pt idx="596">
                  <c:v>1961.7516421476769</c:v>
                </c:pt>
                <c:pt idx="597">
                  <c:v>1961.5645480403705</c:v>
                </c:pt>
                <c:pt idx="598">
                  <c:v>1961.5831467990738</c:v>
                </c:pt>
                <c:pt idx="599">
                  <c:v>1960.8370355468157</c:v>
                </c:pt>
                <c:pt idx="600">
                  <c:v>1960.1503912315302</c:v>
                </c:pt>
                <c:pt idx="601">
                  <c:v>1960.675888927271</c:v>
                </c:pt>
                <c:pt idx="602">
                  <c:v>1960.1819828033026</c:v>
                </c:pt>
                <c:pt idx="603">
                  <c:v>1959.0284724898181</c:v>
                </c:pt>
                <c:pt idx="604">
                  <c:v>1960.6776335213222</c:v>
                </c:pt>
                <c:pt idx="605">
                  <c:v>1959.1717783763731</c:v>
                </c:pt>
                <c:pt idx="606">
                  <c:v>1960.3774718991619</c:v>
                </c:pt>
                <c:pt idx="607">
                  <c:v>1958.7814079873219</c:v>
                </c:pt>
                <c:pt idx="608">
                  <c:v>1959.6358255495256</c:v>
                </c:pt>
                <c:pt idx="609">
                  <c:v>1958.1262459769425</c:v>
                </c:pt>
                <c:pt idx="610">
                  <c:v>1958.3261116983169</c:v>
                </c:pt>
                <c:pt idx="611">
                  <c:v>1958.2538696521212</c:v>
                </c:pt>
                <c:pt idx="612">
                  <c:v>1958.8026948091606</c:v>
                </c:pt>
                <c:pt idx="613">
                  <c:v>1958.1516579068459</c:v>
                </c:pt>
                <c:pt idx="614">
                  <c:v>1958.3933535975298</c:v>
                </c:pt>
                <c:pt idx="615">
                  <c:v>1958.3452355040044</c:v>
                </c:pt>
                <c:pt idx="616">
                  <c:v>1958.3352412783138</c:v>
                </c:pt>
                <c:pt idx="617">
                  <c:v>1957.9107304106567</c:v>
                </c:pt>
                <c:pt idx="618">
                  <c:v>1957.7804318554736</c:v>
                </c:pt>
                <c:pt idx="619">
                  <c:v>1957.6507800480354</c:v>
                </c:pt>
                <c:pt idx="620">
                  <c:v>1957.3258094198811</c:v>
                </c:pt>
                <c:pt idx="621">
                  <c:v>1956.8559824813105</c:v>
                </c:pt>
                <c:pt idx="622">
                  <c:v>1956.6453277711894</c:v>
                </c:pt>
                <c:pt idx="623">
                  <c:v>1955.8343432251668</c:v>
                </c:pt>
                <c:pt idx="624">
                  <c:v>1956.5731493069011</c:v>
                </c:pt>
                <c:pt idx="625">
                  <c:v>1956.1463014507015</c:v>
                </c:pt>
                <c:pt idx="626">
                  <c:v>1956.4511145729978</c:v>
                </c:pt>
                <c:pt idx="627">
                  <c:v>1955.766578934946</c:v>
                </c:pt>
                <c:pt idx="628">
                  <c:v>1956.0441482287429</c:v>
                </c:pt>
                <c:pt idx="629">
                  <c:v>1955.4827340956908</c:v>
                </c:pt>
                <c:pt idx="630">
                  <c:v>1954.5835896388958</c:v>
                </c:pt>
                <c:pt idx="631">
                  <c:v>1954.2038769472824</c:v>
                </c:pt>
                <c:pt idx="632">
                  <c:v>1954.6068543943234</c:v>
                </c:pt>
                <c:pt idx="633">
                  <c:v>1954.417156173798</c:v>
                </c:pt>
                <c:pt idx="634">
                  <c:v>1954.4537666279189</c:v>
                </c:pt>
                <c:pt idx="635">
                  <c:v>1953.7565323468853</c:v>
                </c:pt>
                <c:pt idx="636">
                  <c:v>1955.0115950757718</c:v>
                </c:pt>
                <c:pt idx="637">
                  <c:v>1953.597496690508</c:v>
                </c:pt>
                <c:pt idx="638">
                  <c:v>1953.6158595039471</c:v>
                </c:pt>
                <c:pt idx="639">
                  <c:v>1953.6373826747233</c:v>
                </c:pt>
                <c:pt idx="640">
                  <c:v>1953.5597423592983</c:v>
                </c:pt>
                <c:pt idx="641">
                  <c:v>1953.2729947544287</c:v>
                </c:pt>
                <c:pt idx="642">
                  <c:v>1953.2403575313806</c:v>
                </c:pt>
                <c:pt idx="643">
                  <c:v>1953.5930363717555</c:v>
                </c:pt>
                <c:pt idx="644">
                  <c:v>1952.2514805299354</c:v>
                </c:pt>
                <c:pt idx="645">
                  <c:v>1952.4819596409548</c:v>
                </c:pt>
                <c:pt idx="646">
                  <c:v>1952.7199223570879</c:v>
                </c:pt>
                <c:pt idx="647">
                  <c:v>1951.876710773267</c:v>
                </c:pt>
                <c:pt idx="648">
                  <c:v>1952.1134644451597</c:v>
                </c:pt>
                <c:pt idx="649">
                  <c:v>1951.2627407549999</c:v>
                </c:pt>
                <c:pt idx="650">
                  <c:v>1951.9610849314322</c:v>
                </c:pt>
                <c:pt idx="651">
                  <c:v>1952.1573660013942</c:v>
                </c:pt>
                <c:pt idx="652">
                  <c:v>1951.7393236507876</c:v>
                </c:pt>
                <c:pt idx="653">
                  <c:v>1950.5048034612262</c:v>
                </c:pt>
                <c:pt idx="654">
                  <c:v>1951.218794670878</c:v>
                </c:pt>
                <c:pt idx="655">
                  <c:v>1950.6001852814561</c:v>
                </c:pt>
                <c:pt idx="656">
                  <c:v>1949.7341965215626</c:v>
                </c:pt>
                <c:pt idx="657">
                  <c:v>1949.437277184617</c:v>
                </c:pt>
                <c:pt idx="658">
                  <c:v>1949.748312767251</c:v>
                </c:pt>
                <c:pt idx="659">
                  <c:v>1947.9667851522979</c:v>
                </c:pt>
                <c:pt idx="660">
                  <c:v>1946.7475813197843</c:v>
                </c:pt>
                <c:pt idx="661">
                  <c:v>1949.7897185672537</c:v>
                </c:pt>
                <c:pt idx="662">
                  <c:v>1950.0133599673434</c:v>
                </c:pt>
                <c:pt idx="663">
                  <c:v>1949.5438493862546</c:v>
                </c:pt>
                <c:pt idx="664">
                  <c:v>1948.4453277984885</c:v>
                </c:pt>
                <c:pt idx="665">
                  <c:v>1949.1824890394726</c:v>
                </c:pt>
                <c:pt idx="666">
                  <c:v>1948.3116117053478</c:v>
                </c:pt>
                <c:pt idx="667">
                  <c:v>1948.1354639904391</c:v>
                </c:pt>
                <c:pt idx="668">
                  <c:v>1948.0528441355932</c:v>
                </c:pt>
                <c:pt idx="669">
                  <c:v>1947.8516967661012</c:v>
                </c:pt>
                <c:pt idx="670">
                  <c:v>1945.3417795403082</c:v>
                </c:pt>
                <c:pt idx="671">
                  <c:v>1949.5785667232351</c:v>
                </c:pt>
                <c:pt idx="672">
                  <c:v>1946.7839437292921</c:v>
                </c:pt>
                <c:pt idx="673">
                  <c:v>1947.2318698573579</c:v>
                </c:pt>
                <c:pt idx="674">
                  <c:v>1949.0308004948247</c:v>
                </c:pt>
                <c:pt idx="675">
                  <c:v>1946.9353716047722</c:v>
                </c:pt>
                <c:pt idx="676">
                  <c:v>1946.9969172660385</c:v>
                </c:pt>
                <c:pt idx="677">
                  <c:v>1946.3374705353451</c:v>
                </c:pt>
                <c:pt idx="678">
                  <c:v>1946.2709895294522</c:v>
                </c:pt>
                <c:pt idx="679">
                  <c:v>1946.2139588270745</c:v>
                </c:pt>
                <c:pt idx="680">
                  <c:v>1941.5139391203797</c:v>
                </c:pt>
                <c:pt idx="681">
                  <c:v>1945.0901084973432</c:v>
                </c:pt>
                <c:pt idx="682">
                  <c:v>1944.6914392166277</c:v>
                </c:pt>
                <c:pt idx="683">
                  <c:v>1944.669841110094</c:v>
                </c:pt>
                <c:pt idx="684">
                  <c:v>1945.5113127601876</c:v>
                </c:pt>
                <c:pt idx="685">
                  <c:v>1944.3658422086908</c:v>
                </c:pt>
                <c:pt idx="686">
                  <c:v>1944.8275268813895</c:v>
                </c:pt>
                <c:pt idx="687">
                  <c:v>1943.3561813391229</c:v>
                </c:pt>
                <c:pt idx="688">
                  <c:v>1944.6694017136822</c:v>
                </c:pt>
                <c:pt idx="689">
                  <c:v>1942.8479180429204</c:v>
                </c:pt>
                <c:pt idx="690">
                  <c:v>1943.9064419266231</c:v>
                </c:pt>
                <c:pt idx="691">
                  <c:v>1943.6498553076647</c:v>
                </c:pt>
                <c:pt idx="692">
                  <c:v>1944.0467858818517</c:v>
                </c:pt>
                <c:pt idx="693">
                  <c:v>1942.6235088318306</c:v>
                </c:pt>
                <c:pt idx="694">
                  <c:v>1942.2718220035208</c:v>
                </c:pt>
                <c:pt idx="695">
                  <c:v>1943.2006626159118</c:v>
                </c:pt>
                <c:pt idx="696">
                  <c:v>1942.9184358609405</c:v>
                </c:pt>
                <c:pt idx="697">
                  <c:v>1942.8347875591555</c:v>
                </c:pt>
                <c:pt idx="698">
                  <c:v>1942.5513996930351</c:v>
                </c:pt>
                <c:pt idx="699">
                  <c:v>1942.500740518361</c:v>
                </c:pt>
                <c:pt idx="700">
                  <c:v>1941.8690420176586</c:v>
                </c:pt>
                <c:pt idx="701">
                  <c:v>1941.8135601950307</c:v>
                </c:pt>
                <c:pt idx="702">
                  <c:v>1938.4595106178249</c:v>
                </c:pt>
                <c:pt idx="703">
                  <c:v>1941.8722894251157</c:v>
                </c:pt>
                <c:pt idx="704">
                  <c:v>1941.5819293578224</c:v>
                </c:pt>
                <c:pt idx="705">
                  <c:v>1941.9244398017979</c:v>
                </c:pt>
                <c:pt idx="706">
                  <c:v>1941.18354982501</c:v>
                </c:pt>
                <c:pt idx="707">
                  <c:v>1941.119073565176</c:v>
                </c:pt>
                <c:pt idx="708">
                  <c:v>1940.3721751566106</c:v>
                </c:pt>
                <c:pt idx="709">
                  <c:v>1940.9180748369909</c:v>
                </c:pt>
                <c:pt idx="710">
                  <c:v>1940.6463319371305</c:v>
                </c:pt>
                <c:pt idx="711">
                  <c:v>1940.9632796340345</c:v>
                </c:pt>
                <c:pt idx="712">
                  <c:v>1941.0217339572014</c:v>
                </c:pt>
                <c:pt idx="713">
                  <c:v>1939.7763631550329</c:v>
                </c:pt>
                <c:pt idx="714">
                  <c:v>1940.62730982063</c:v>
                </c:pt>
                <c:pt idx="715">
                  <c:v>1939.6261447082838</c:v>
                </c:pt>
                <c:pt idx="716">
                  <c:v>1938.1837863572769</c:v>
                </c:pt>
                <c:pt idx="717">
                  <c:v>1939.7775686806388</c:v>
                </c:pt>
                <c:pt idx="718">
                  <c:v>1938.7833358633768</c:v>
                </c:pt>
                <c:pt idx="719">
                  <c:v>1939.0239584635599</c:v>
                </c:pt>
                <c:pt idx="720">
                  <c:v>1940.0251055416147</c:v>
                </c:pt>
                <c:pt idx="721">
                  <c:v>1939.225685619755</c:v>
                </c:pt>
                <c:pt idx="722">
                  <c:v>1939.1186828845985</c:v>
                </c:pt>
                <c:pt idx="723">
                  <c:v>1937.7788848693231</c:v>
                </c:pt>
                <c:pt idx="724">
                  <c:v>1937.9438220339443</c:v>
                </c:pt>
                <c:pt idx="725">
                  <c:v>1938.4507898756844</c:v>
                </c:pt>
                <c:pt idx="726">
                  <c:v>1938.6049756430014</c:v>
                </c:pt>
                <c:pt idx="727">
                  <c:v>1937.5515187863184</c:v>
                </c:pt>
                <c:pt idx="728">
                  <c:v>1937.587266928437</c:v>
                </c:pt>
                <c:pt idx="729">
                  <c:v>1937.3970673720933</c:v>
                </c:pt>
                <c:pt idx="730">
                  <c:v>1936.6432781862038</c:v>
                </c:pt>
                <c:pt idx="731">
                  <c:v>1937.5337000891873</c:v>
                </c:pt>
                <c:pt idx="732">
                  <c:v>1937.9181528231654</c:v>
                </c:pt>
                <c:pt idx="733">
                  <c:v>1936.6453240271146</c:v>
                </c:pt>
                <c:pt idx="734">
                  <c:v>1937.013789670847</c:v>
                </c:pt>
                <c:pt idx="735">
                  <c:v>1937.167159354696</c:v>
                </c:pt>
                <c:pt idx="736">
                  <c:v>1935.2806347839178</c:v>
                </c:pt>
                <c:pt idx="737">
                  <c:v>1935.8064163098763</c:v>
                </c:pt>
                <c:pt idx="738">
                  <c:v>1936.2188072022452</c:v>
                </c:pt>
                <c:pt idx="739">
                  <c:v>1935.8614125890235</c:v>
                </c:pt>
                <c:pt idx="740">
                  <c:v>1935.6096829994192</c:v>
                </c:pt>
                <c:pt idx="741">
                  <c:v>1935.5399917957106</c:v>
                </c:pt>
                <c:pt idx="742">
                  <c:v>1935.0823575626678</c:v>
                </c:pt>
                <c:pt idx="743">
                  <c:v>1935.7458206659144</c:v>
                </c:pt>
                <c:pt idx="744">
                  <c:v>1935.332801418137</c:v>
                </c:pt>
                <c:pt idx="745">
                  <c:v>1935.0773678844696</c:v>
                </c:pt>
                <c:pt idx="746">
                  <c:v>1936.2974291503647</c:v>
                </c:pt>
                <c:pt idx="747">
                  <c:v>1934.3325097940044</c:v>
                </c:pt>
                <c:pt idx="748">
                  <c:v>1934.91811282149</c:v>
                </c:pt>
                <c:pt idx="749">
                  <c:v>1933.4835641284574</c:v>
                </c:pt>
                <c:pt idx="750">
                  <c:v>1934.4438583710366</c:v>
                </c:pt>
                <c:pt idx="751">
                  <c:v>1933.8307136841074</c:v>
                </c:pt>
                <c:pt idx="752">
                  <c:v>1934.9081505363281</c:v>
                </c:pt>
                <c:pt idx="753">
                  <c:v>1933.4835848260589</c:v>
                </c:pt>
                <c:pt idx="754">
                  <c:v>1933.4813706614198</c:v>
                </c:pt>
                <c:pt idx="755">
                  <c:v>1933.6744918001407</c:v>
                </c:pt>
                <c:pt idx="756">
                  <c:v>1932.2379095488923</c:v>
                </c:pt>
                <c:pt idx="757">
                  <c:v>1929.8139150922584</c:v>
                </c:pt>
                <c:pt idx="758">
                  <c:v>1932.8321947552161</c:v>
                </c:pt>
                <c:pt idx="759">
                  <c:v>1933.8059738203021</c:v>
                </c:pt>
                <c:pt idx="760">
                  <c:v>1932.3089323296231</c:v>
                </c:pt>
                <c:pt idx="761">
                  <c:v>1932.2178317315281</c:v>
                </c:pt>
                <c:pt idx="762">
                  <c:v>1932.1444547239039</c:v>
                </c:pt>
                <c:pt idx="763">
                  <c:v>1929.421497795588</c:v>
                </c:pt>
                <c:pt idx="764">
                  <c:v>1930.3654999585265</c:v>
                </c:pt>
                <c:pt idx="765">
                  <c:v>1934.5875585273529</c:v>
                </c:pt>
                <c:pt idx="766">
                  <c:v>1929.2145758642159</c:v>
                </c:pt>
                <c:pt idx="767">
                  <c:v>1931.9023829052128</c:v>
                </c:pt>
                <c:pt idx="768">
                  <c:v>1931.3169715108954</c:v>
                </c:pt>
                <c:pt idx="769">
                  <c:v>1931.2807368005863</c:v>
                </c:pt>
                <c:pt idx="770">
                  <c:v>1932.1586128717363</c:v>
                </c:pt>
                <c:pt idx="771">
                  <c:v>1930.3390811487543</c:v>
                </c:pt>
                <c:pt idx="772">
                  <c:v>1930.4155741411412</c:v>
                </c:pt>
                <c:pt idx="773">
                  <c:v>1931.1479338384415</c:v>
                </c:pt>
                <c:pt idx="774">
                  <c:v>1930.3883634948359</c:v>
                </c:pt>
                <c:pt idx="775">
                  <c:v>1930.1740749744215</c:v>
                </c:pt>
                <c:pt idx="776">
                  <c:v>1929.4932751318147</c:v>
                </c:pt>
                <c:pt idx="777">
                  <c:v>1929.641218616935</c:v>
                </c:pt>
                <c:pt idx="778">
                  <c:v>1930.6135801424341</c:v>
                </c:pt>
                <c:pt idx="779">
                  <c:v>1929.8155443311002</c:v>
                </c:pt>
                <c:pt idx="780">
                  <c:v>1929.8859679048796</c:v>
                </c:pt>
                <c:pt idx="781">
                  <c:v>1930.2361588456768</c:v>
                </c:pt>
                <c:pt idx="782">
                  <c:v>1928.976008515024</c:v>
                </c:pt>
                <c:pt idx="783">
                  <c:v>1929.9585209537788</c:v>
                </c:pt>
                <c:pt idx="784">
                  <c:v>1928.7619634922175</c:v>
                </c:pt>
                <c:pt idx="785">
                  <c:v>1928.9691923303108</c:v>
                </c:pt>
                <c:pt idx="786">
                  <c:v>1928.5756445189218</c:v>
                </c:pt>
                <c:pt idx="787">
                  <c:v>1929.6210809320337</c:v>
                </c:pt>
                <c:pt idx="788">
                  <c:v>1929.1703038904625</c:v>
                </c:pt>
                <c:pt idx="789">
                  <c:v>1928.2597216974827</c:v>
                </c:pt>
                <c:pt idx="790">
                  <c:v>1928.353088655874</c:v>
                </c:pt>
                <c:pt idx="791">
                  <c:v>1928.1481619312838</c:v>
                </c:pt>
                <c:pt idx="792">
                  <c:v>1928.0855946816582</c:v>
                </c:pt>
                <c:pt idx="793">
                  <c:v>1928.319285295903</c:v>
                </c:pt>
                <c:pt idx="794">
                  <c:v>1928.7329051437364</c:v>
                </c:pt>
                <c:pt idx="795">
                  <c:v>1927.7024235457391</c:v>
                </c:pt>
                <c:pt idx="796">
                  <c:v>1927.3665408385518</c:v>
                </c:pt>
                <c:pt idx="797">
                  <c:v>1928.0267743911354</c:v>
                </c:pt>
                <c:pt idx="798">
                  <c:v>1927.3172217768522</c:v>
                </c:pt>
                <c:pt idx="799">
                  <c:v>1926.2120996270185</c:v>
                </c:pt>
                <c:pt idx="800">
                  <c:v>1926.6850698066132</c:v>
                </c:pt>
                <c:pt idx="801">
                  <c:v>1926.9233670716239</c:v>
                </c:pt>
                <c:pt idx="802">
                  <c:v>1925.1730773546169</c:v>
                </c:pt>
                <c:pt idx="803">
                  <c:v>1928.1043961463001</c:v>
                </c:pt>
                <c:pt idx="804">
                  <c:v>1926.1030432048906</c:v>
                </c:pt>
                <c:pt idx="805">
                  <c:v>1926.9817698919742</c:v>
                </c:pt>
                <c:pt idx="806">
                  <c:v>1926.8841246193988</c:v>
                </c:pt>
                <c:pt idx="807">
                  <c:v>1923.3588374774661</c:v>
                </c:pt>
                <c:pt idx="808">
                  <c:v>1927.1835428507511</c:v>
                </c:pt>
                <c:pt idx="809">
                  <c:v>1924.0020178858222</c:v>
                </c:pt>
                <c:pt idx="810">
                  <c:v>1926.6513762068362</c:v>
                </c:pt>
                <c:pt idx="811">
                  <c:v>1923.4671714216383</c:v>
                </c:pt>
                <c:pt idx="812">
                  <c:v>1926.3058940131348</c:v>
                </c:pt>
                <c:pt idx="813">
                  <c:v>1924.7748247267634</c:v>
                </c:pt>
                <c:pt idx="814">
                  <c:v>1930.4638860983628</c:v>
                </c:pt>
                <c:pt idx="815">
                  <c:v>1925.1016751910502</c:v>
                </c:pt>
                <c:pt idx="816">
                  <c:v>1925.2199431630738</c:v>
                </c:pt>
                <c:pt idx="817">
                  <c:v>1924.6025006704431</c:v>
                </c:pt>
                <c:pt idx="818">
                  <c:v>1924.4998898898025</c:v>
                </c:pt>
                <c:pt idx="819">
                  <c:v>1924.5315189477858</c:v>
                </c:pt>
                <c:pt idx="820">
                  <c:v>1923.9971726425665</c:v>
                </c:pt>
                <c:pt idx="821">
                  <c:v>1923.7648448179577</c:v>
                </c:pt>
                <c:pt idx="822">
                  <c:v>1924.5034990531426</c:v>
                </c:pt>
                <c:pt idx="823">
                  <c:v>1923.8271054390614</c:v>
                </c:pt>
                <c:pt idx="824">
                  <c:v>1924.1998582467534</c:v>
                </c:pt>
                <c:pt idx="825">
                  <c:v>1923.5976721559582</c:v>
                </c:pt>
                <c:pt idx="826">
                  <c:v>1923.2821396789266</c:v>
                </c:pt>
                <c:pt idx="827">
                  <c:v>1923.1523402014325</c:v>
                </c:pt>
                <c:pt idx="828">
                  <c:v>1923.6200774085723</c:v>
                </c:pt>
                <c:pt idx="829">
                  <c:v>1923.0645779634597</c:v>
                </c:pt>
                <c:pt idx="830">
                  <c:v>1922.034274070134</c:v>
                </c:pt>
                <c:pt idx="831">
                  <c:v>1922.292272048858</c:v>
                </c:pt>
                <c:pt idx="832">
                  <c:v>1922.010285493996</c:v>
                </c:pt>
                <c:pt idx="833">
                  <c:v>1922.3426398473935</c:v>
                </c:pt>
                <c:pt idx="834">
                  <c:v>1922.6892043251166</c:v>
                </c:pt>
                <c:pt idx="835">
                  <c:v>1921.4978364264309</c:v>
                </c:pt>
                <c:pt idx="836">
                  <c:v>1921.5865477127368</c:v>
                </c:pt>
                <c:pt idx="837">
                  <c:v>1921.5328696609004</c:v>
                </c:pt>
                <c:pt idx="838">
                  <c:v>1921.9335557882339</c:v>
                </c:pt>
                <c:pt idx="839">
                  <c:v>1921.5894963513094</c:v>
                </c:pt>
                <c:pt idx="840">
                  <c:v>1921.5188518758957</c:v>
                </c:pt>
                <c:pt idx="841">
                  <c:v>1920.541823798264</c:v>
                </c:pt>
                <c:pt idx="842">
                  <c:v>1921.8414982578252</c:v>
                </c:pt>
                <c:pt idx="843">
                  <c:v>1920.5315307504438</c:v>
                </c:pt>
                <c:pt idx="844">
                  <c:v>1921.1621981868648</c:v>
                </c:pt>
                <c:pt idx="845">
                  <c:v>1921.1731594118419</c:v>
                </c:pt>
                <c:pt idx="846">
                  <c:v>1921.4097354241671</c:v>
                </c:pt>
                <c:pt idx="847">
                  <c:v>1921.0571619400566</c:v>
                </c:pt>
                <c:pt idx="848">
                  <c:v>1921.3868499315827</c:v>
                </c:pt>
                <c:pt idx="849">
                  <c:v>1920.6518950064124</c:v>
                </c:pt>
                <c:pt idx="850">
                  <c:v>1920.5107919361799</c:v>
                </c:pt>
                <c:pt idx="851">
                  <c:v>1919.4417917392932</c:v>
                </c:pt>
                <c:pt idx="852">
                  <c:v>1920.6501620648539</c:v>
                </c:pt>
                <c:pt idx="853">
                  <c:v>1920.0466803229467</c:v>
                </c:pt>
                <c:pt idx="854">
                  <c:v>1919.392818478814</c:v>
                </c:pt>
                <c:pt idx="855">
                  <c:v>1920.6931112142615</c:v>
                </c:pt>
                <c:pt idx="856">
                  <c:v>1919.5018226096727</c:v>
                </c:pt>
                <c:pt idx="857">
                  <c:v>1919.445448594319</c:v>
                </c:pt>
                <c:pt idx="858">
                  <c:v>1918.1728415749074</c:v>
                </c:pt>
                <c:pt idx="859">
                  <c:v>1920.8104358047603</c:v>
                </c:pt>
                <c:pt idx="860">
                  <c:v>1916.7334471626209</c:v>
                </c:pt>
                <c:pt idx="861">
                  <c:v>1917.5514875032875</c:v>
                </c:pt>
                <c:pt idx="862">
                  <c:v>1920.2720396830778</c:v>
                </c:pt>
                <c:pt idx="863">
                  <c:v>1920.2182014648783</c:v>
                </c:pt>
                <c:pt idx="864">
                  <c:v>1920.2276920869053</c:v>
                </c:pt>
                <c:pt idx="865">
                  <c:v>1917.1351095508624</c:v>
                </c:pt>
                <c:pt idx="866">
                  <c:v>1918.5043643609422</c:v>
                </c:pt>
                <c:pt idx="867">
                  <c:v>1916.3246965756457</c:v>
                </c:pt>
                <c:pt idx="868">
                  <c:v>1915.7849801152647</c:v>
                </c:pt>
                <c:pt idx="869">
                  <c:v>1917.969943924568</c:v>
                </c:pt>
                <c:pt idx="870">
                  <c:v>1918.2540835539326</c:v>
                </c:pt>
                <c:pt idx="871">
                  <c:v>1918.5584426339879</c:v>
                </c:pt>
                <c:pt idx="872">
                  <c:v>1918.2372634036994</c:v>
                </c:pt>
                <c:pt idx="873">
                  <c:v>1917.7666423684427</c:v>
                </c:pt>
                <c:pt idx="874">
                  <c:v>1917.1505448699172</c:v>
                </c:pt>
                <c:pt idx="875">
                  <c:v>1917.5342183314403</c:v>
                </c:pt>
                <c:pt idx="876">
                  <c:v>1917.0260769690651</c:v>
                </c:pt>
                <c:pt idx="877">
                  <c:v>1917.7593335045412</c:v>
                </c:pt>
                <c:pt idx="878">
                  <c:v>1916.0967393535939</c:v>
                </c:pt>
                <c:pt idx="879">
                  <c:v>1916.4118565339702</c:v>
                </c:pt>
                <c:pt idx="880">
                  <c:v>1916.5989411834623</c:v>
                </c:pt>
                <c:pt idx="881">
                  <c:v>1916.377391184948</c:v>
                </c:pt>
                <c:pt idx="882">
                  <c:v>1915.5874199401944</c:v>
                </c:pt>
                <c:pt idx="883">
                  <c:v>1915.6532002667645</c:v>
                </c:pt>
                <c:pt idx="884">
                  <c:v>1916.1761969982108</c:v>
                </c:pt>
                <c:pt idx="885">
                  <c:v>1915.4876559130048</c:v>
                </c:pt>
                <c:pt idx="886">
                  <c:v>1915.0702580498719</c:v>
                </c:pt>
                <c:pt idx="887">
                  <c:v>1915.226935623421</c:v>
                </c:pt>
                <c:pt idx="888">
                  <c:v>1915.4626819366365</c:v>
                </c:pt>
                <c:pt idx="889">
                  <c:v>1916.3496547465766</c:v>
                </c:pt>
                <c:pt idx="890">
                  <c:v>1914.7904403214061</c:v>
                </c:pt>
                <c:pt idx="891">
                  <c:v>1915.2823729948745</c:v>
                </c:pt>
                <c:pt idx="892">
                  <c:v>1915.4571955659405</c:v>
                </c:pt>
                <c:pt idx="893">
                  <c:v>1914.5622669027464</c:v>
                </c:pt>
                <c:pt idx="894">
                  <c:v>1915.4364778924833</c:v>
                </c:pt>
                <c:pt idx="895">
                  <c:v>1914.3949616442833</c:v>
                </c:pt>
                <c:pt idx="896">
                  <c:v>1914.4900552081958</c:v>
                </c:pt>
                <c:pt idx="897">
                  <c:v>1913.7115074666431</c:v>
                </c:pt>
                <c:pt idx="898">
                  <c:v>1913.9966440448006</c:v>
                </c:pt>
                <c:pt idx="899">
                  <c:v>1913.9644419005335</c:v>
                </c:pt>
                <c:pt idx="900">
                  <c:v>1914.1987768464787</c:v>
                </c:pt>
                <c:pt idx="901">
                  <c:v>1914.1640341945044</c:v>
                </c:pt>
                <c:pt idx="902">
                  <c:v>1913.1091808533363</c:v>
                </c:pt>
                <c:pt idx="903">
                  <c:v>1914.0927459196123</c:v>
                </c:pt>
                <c:pt idx="904">
                  <c:v>1914.5118696546697</c:v>
                </c:pt>
                <c:pt idx="905">
                  <c:v>1912.4526540000002</c:v>
                </c:pt>
                <c:pt idx="906">
                  <c:v>1911.0615419272301</c:v>
                </c:pt>
                <c:pt idx="907">
                  <c:v>1911.587516826359</c:v>
                </c:pt>
                <c:pt idx="908">
                  <c:v>1914.0000267423534</c:v>
                </c:pt>
                <c:pt idx="909">
                  <c:v>1910.3868515069007</c:v>
                </c:pt>
                <c:pt idx="910">
                  <c:v>1916.2805999717659</c:v>
                </c:pt>
                <c:pt idx="911">
                  <c:v>1911.5720708790661</c:v>
                </c:pt>
                <c:pt idx="912">
                  <c:v>1912.4788495285763</c:v>
                </c:pt>
                <c:pt idx="913">
                  <c:v>1911.93595682452</c:v>
                </c:pt>
                <c:pt idx="914">
                  <c:v>1907.7822075305603</c:v>
                </c:pt>
                <c:pt idx="915">
                  <c:v>1908.5128796414265</c:v>
                </c:pt>
                <c:pt idx="916">
                  <c:v>1912.4369466929454</c:v>
                </c:pt>
                <c:pt idx="917">
                  <c:v>1911.9125220989165</c:v>
                </c:pt>
                <c:pt idx="918">
                  <c:v>1911.5957976889342</c:v>
                </c:pt>
                <c:pt idx="919">
                  <c:v>1911.790561595034</c:v>
                </c:pt>
                <c:pt idx="920">
                  <c:v>1911.751380047506</c:v>
                </c:pt>
                <c:pt idx="921">
                  <c:v>1911.3117579531533</c:v>
                </c:pt>
                <c:pt idx="922">
                  <c:v>1910.6615947296089</c:v>
                </c:pt>
                <c:pt idx="923">
                  <c:v>1910.9852386731507</c:v>
                </c:pt>
                <c:pt idx="924">
                  <c:v>1910.8034836798352</c:v>
                </c:pt>
                <c:pt idx="925">
                  <c:v>1910.7255071151005</c:v>
                </c:pt>
                <c:pt idx="926">
                  <c:v>1910.6885085849899</c:v>
                </c:pt>
                <c:pt idx="927">
                  <c:v>1911.3085867391114</c:v>
                </c:pt>
                <c:pt idx="928">
                  <c:v>1911.3398656399474</c:v>
                </c:pt>
                <c:pt idx="929">
                  <c:v>1910.7865617416455</c:v>
                </c:pt>
                <c:pt idx="930">
                  <c:v>1910.2130961456589</c:v>
                </c:pt>
                <c:pt idx="931">
                  <c:v>1909.9535600543184</c:v>
                </c:pt>
                <c:pt idx="932">
                  <c:v>1910.8010626410021</c:v>
                </c:pt>
                <c:pt idx="933">
                  <c:v>1909.9469540818116</c:v>
                </c:pt>
                <c:pt idx="934">
                  <c:v>1909.6533801703715</c:v>
                </c:pt>
                <c:pt idx="935">
                  <c:v>1910.4032581569247</c:v>
                </c:pt>
                <c:pt idx="936">
                  <c:v>1910.2097780676309</c:v>
                </c:pt>
                <c:pt idx="937">
                  <c:v>1910.0011879123429</c:v>
                </c:pt>
                <c:pt idx="938">
                  <c:v>1909.7265867049962</c:v>
                </c:pt>
                <c:pt idx="939">
                  <c:v>1908.6906762461397</c:v>
                </c:pt>
                <c:pt idx="940">
                  <c:v>1908.4621920835859</c:v>
                </c:pt>
                <c:pt idx="941">
                  <c:v>1908.8157173600291</c:v>
                </c:pt>
                <c:pt idx="942">
                  <c:v>1909.1548418941259</c:v>
                </c:pt>
                <c:pt idx="943">
                  <c:v>1908.7966534023258</c:v>
                </c:pt>
                <c:pt idx="944">
                  <c:v>1908.0722455030127</c:v>
                </c:pt>
                <c:pt idx="945">
                  <c:v>1909.0952933533802</c:v>
                </c:pt>
                <c:pt idx="946">
                  <c:v>1908.7471474338902</c:v>
                </c:pt>
                <c:pt idx="947">
                  <c:v>1908.7700667077688</c:v>
                </c:pt>
                <c:pt idx="948">
                  <c:v>1908.9264033272327</c:v>
                </c:pt>
                <c:pt idx="949">
                  <c:v>1909.111513384212</c:v>
                </c:pt>
                <c:pt idx="950">
                  <c:v>1908.630686833317</c:v>
                </c:pt>
                <c:pt idx="951">
                  <c:v>1910.0900114551989</c:v>
                </c:pt>
                <c:pt idx="952">
                  <c:v>1907.4190497643381</c:v>
                </c:pt>
                <c:pt idx="953">
                  <c:v>1908.179412810822</c:v>
                </c:pt>
                <c:pt idx="954">
                  <c:v>1908.83764365958</c:v>
                </c:pt>
                <c:pt idx="955">
                  <c:v>1906.2574330667683</c:v>
                </c:pt>
                <c:pt idx="956">
                  <c:v>1907.1205172169728</c:v>
                </c:pt>
                <c:pt idx="957">
                  <c:v>1905.2436562093719</c:v>
                </c:pt>
                <c:pt idx="958">
                  <c:v>1907.8879484225927</c:v>
                </c:pt>
                <c:pt idx="959">
                  <c:v>1903.5511791784102</c:v>
                </c:pt>
                <c:pt idx="960">
                  <c:v>1909.6947629870374</c:v>
                </c:pt>
                <c:pt idx="961">
                  <c:v>1905.5988382092505</c:v>
                </c:pt>
                <c:pt idx="962">
                  <c:v>1906.1853442540996</c:v>
                </c:pt>
                <c:pt idx="963">
                  <c:v>1906.717046844677</c:v>
                </c:pt>
                <c:pt idx="964">
                  <c:v>1907.3836969923923</c:v>
                </c:pt>
                <c:pt idx="965">
                  <c:v>1906.5758320754517</c:v>
                </c:pt>
                <c:pt idx="966">
                  <c:v>1907.2927582432249</c:v>
                </c:pt>
                <c:pt idx="967">
                  <c:v>1906.1946853361824</c:v>
                </c:pt>
                <c:pt idx="968">
                  <c:v>1904.5162958426729</c:v>
                </c:pt>
                <c:pt idx="969">
                  <c:v>1904.4508608332912</c:v>
                </c:pt>
                <c:pt idx="970">
                  <c:v>1903.800785302403</c:v>
                </c:pt>
                <c:pt idx="971">
                  <c:v>1905.3576717916185</c:v>
                </c:pt>
                <c:pt idx="972">
                  <c:v>1904.9542964022294</c:v>
                </c:pt>
                <c:pt idx="973">
                  <c:v>1904.7737067568189</c:v>
                </c:pt>
                <c:pt idx="974">
                  <c:v>1905.2460960368264</c:v>
                </c:pt>
                <c:pt idx="975">
                  <c:v>1904.6927789278366</c:v>
                </c:pt>
                <c:pt idx="976">
                  <c:v>1904.2748612695009</c:v>
                </c:pt>
                <c:pt idx="977">
                  <c:v>1904.7455622517725</c:v>
                </c:pt>
                <c:pt idx="978">
                  <c:v>1905.5100132930661</c:v>
                </c:pt>
                <c:pt idx="979">
                  <c:v>1904.5493893700507</c:v>
                </c:pt>
                <c:pt idx="980">
                  <c:v>1904.0165277209867</c:v>
                </c:pt>
                <c:pt idx="981">
                  <c:v>1903.8424578063766</c:v>
                </c:pt>
                <c:pt idx="982">
                  <c:v>1903.687402815121</c:v>
                </c:pt>
                <c:pt idx="983">
                  <c:v>1903.3154350181478</c:v>
                </c:pt>
                <c:pt idx="984">
                  <c:v>1902.9434040871774</c:v>
                </c:pt>
                <c:pt idx="985">
                  <c:v>1904.5372303454922</c:v>
                </c:pt>
                <c:pt idx="986">
                  <c:v>1904.1073471364086</c:v>
                </c:pt>
                <c:pt idx="987">
                  <c:v>1903.1914253874263</c:v>
                </c:pt>
                <c:pt idx="988">
                  <c:v>1902.7855675123428</c:v>
                </c:pt>
                <c:pt idx="989">
                  <c:v>1903.5977811553896</c:v>
                </c:pt>
                <c:pt idx="990">
                  <c:v>1902.6039506130198</c:v>
                </c:pt>
                <c:pt idx="991">
                  <c:v>1903.4733910384496</c:v>
                </c:pt>
                <c:pt idx="992">
                  <c:v>1901.9907176852539</c:v>
                </c:pt>
                <c:pt idx="993">
                  <c:v>1902.024676611042</c:v>
                </c:pt>
                <c:pt idx="994">
                  <c:v>1902.7793632077889</c:v>
                </c:pt>
                <c:pt idx="995">
                  <c:v>1904.5299379346488</c:v>
                </c:pt>
                <c:pt idx="996">
                  <c:v>1902.3536315607514</c:v>
                </c:pt>
                <c:pt idx="997">
                  <c:v>1902.4136071807118</c:v>
                </c:pt>
                <c:pt idx="998">
                  <c:v>1902.4897421593132</c:v>
                </c:pt>
                <c:pt idx="999">
                  <c:v>1903.1166557566137</c:v>
                </c:pt>
                <c:pt idx="1000">
                  <c:v>1902.404095310505</c:v>
                </c:pt>
                <c:pt idx="1001">
                  <c:v>1902.1995417119858</c:v>
                </c:pt>
                <c:pt idx="1002">
                  <c:v>1906.56522436978</c:v>
                </c:pt>
                <c:pt idx="1003">
                  <c:v>1904.3039625545696</c:v>
                </c:pt>
                <c:pt idx="1004">
                  <c:v>1902.5884575170503</c:v>
                </c:pt>
                <c:pt idx="1005">
                  <c:v>1901.3775776338043</c:v>
                </c:pt>
                <c:pt idx="1006">
                  <c:v>1902.0522244175468</c:v>
                </c:pt>
                <c:pt idx="1007">
                  <c:v>1900.925706932509</c:v>
                </c:pt>
                <c:pt idx="1008">
                  <c:v>1902.1720671116866</c:v>
                </c:pt>
                <c:pt idx="1009">
                  <c:v>1900.4986278033336</c:v>
                </c:pt>
                <c:pt idx="1010">
                  <c:v>1900.4427199812196</c:v>
                </c:pt>
                <c:pt idx="1011">
                  <c:v>1901.6490433847175</c:v>
                </c:pt>
                <c:pt idx="1012">
                  <c:v>1900.3667678490813</c:v>
                </c:pt>
                <c:pt idx="1013">
                  <c:v>1899.8947512911295</c:v>
                </c:pt>
                <c:pt idx="1014">
                  <c:v>1897.8054507848335</c:v>
                </c:pt>
                <c:pt idx="1015">
                  <c:v>1900.6421247733097</c:v>
                </c:pt>
                <c:pt idx="1016">
                  <c:v>1900.5908590736456</c:v>
                </c:pt>
                <c:pt idx="1017">
                  <c:v>1900.8757064785643</c:v>
                </c:pt>
                <c:pt idx="1018">
                  <c:v>1900.6517364404201</c:v>
                </c:pt>
                <c:pt idx="1019">
                  <c:v>1900.2352891323007</c:v>
                </c:pt>
                <c:pt idx="1020">
                  <c:v>1900.1565360865234</c:v>
                </c:pt>
                <c:pt idx="1021">
                  <c:v>1899.6825053010712</c:v>
                </c:pt>
                <c:pt idx="1022">
                  <c:v>1899.8158992392546</c:v>
                </c:pt>
                <c:pt idx="1023">
                  <c:v>1899.3445822578731</c:v>
                </c:pt>
                <c:pt idx="1024">
                  <c:v>1900.1571037119259</c:v>
                </c:pt>
                <c:pt idx="1025">
                  <c:v>1899.5525310600544</c:v>
                </c:pt>
                <c:pt idx="1026">
                  <c:v>1900.1400863800689</c:v>
                </c:pt>
                <c:pt idx="1027">
                  <c:v>1899.647480593369</c:v>
                </c:pt>
                <c:pt idx="1028">
                  <c:v>1899.8448315074863</c:v>
                </c:pt>
                <c:pt idx="1029">
                  <c:v>1898.7485051901901</c:v>
                </c:pt>
                <c:pt idx="1030">
                  <c:v>1898.9879990565159</c:v>
                </c:pt>
                <c:pt idx="1031">
                  <c:v>1899.0911154397229</c:v>
                </c:pt>
                <c:pt idx="1032">
                  <c:v>1897.5483363474457</c:v>
                </c:pt>
                <c:pt idx="1033">
                  <c:v>1897.6167398556765</c:v>
                </c:pt>
                <c:pt idx="1034">
                  <c:v>1898.9528102455483</c:v>
                </c:pt>
                <c:pt idx="1035">
                  <c:v>1897.7367227805096</c:v>
                </c:pt>
                <c:pt idx="1036">
                  <c:v>1891.6802414184569</c:v>
                </c:pt>
                <c:pt idx="1037">
                  <c:v>1898.6291515265204</c:v>
                </c:pt>
                <c:pt idx="1038">
                  <c:v>1897.4467250954901</c:v>
                </c:pt>
                <c:pt idx="1039">
                  <c:v>1897.4345861476984</c:v>
                </c:pt>
                <c:pt idx="1040">
                  <c:v>1898.0871492427048</c:v>
                </c:pt>
                <c:pt idx="1041">
                  <c:v>1898.459066693106</c:v>
                </c:pt>
                <c:pt idx="1042">
                  <c:v>1897.5182658154486</c:v>
                </c:pt>
                <c:pt idx="1043">
                  <c:v>1896.7105343556268</c:v>
                </c:pt>
                <c:pt idx="1044">
                  <c:v>1897.4575363996082</c:v>
                </c:pt>
                <c:pt idx="1045">
                  <c:v>1896.6303246493439</c:v>
                </c:pt>
                <c:pt idx="1046">
                  <c:v>1898.0142670246159</c:v>
                </c:pt>
                <c:pt idx="1047">
                  <c:v>1896.6761647073001</c:v>
                </c:pt>
                <c:pt idx="1048">
                  <c:v>1897.1964230586354</c:v>
                </c:pt>
                <c:pt idx="1049">
                  <c:v>1896.7399760646379</c:v>
                </c:pt>
                <c:pt idx="1050">
                  <c:v>1897.3573188474882</c:v>
                </c:pt>
                <c:pt idx="1051">
                  <c:v>1896.7763844163655</c:v>
                </c:pt>
                <c:pt idx="1052">
                  <c:v>1897.5667614147826</c:v>
                </c:pt>
                <c:pt idx="1053">
                  <c:v>1896.8050867222498</c:v>
                </c:pt>
                <c:pt idx="1054">
                  <c:v>1896.0532421320277</c:v>
                </c:pt>
                <c:pt idx="1055">
                  <c:v>1895.8531284673825</c:v>
                </c:pt>
                <c:pt idx="1056">
                  <c:v>1895.9807891330813</c:v>
                </c:pt>
                <c:pt idx="1057">
                  <c:v>1896.1305656246395</c:v>
                </c:pt>
                <c:pt idx="1058">
                  <c:v>1898.7309107526767</c:v>
                </c:pt>
                <c:pt idx="1059">
                  <c:v>1895.0877241512453</c:v>
                </c:pt>
                <c:pt idx="1060">
                  <c:v>1894.9738025747527</c:v>
                </c:pt>
                <c:pt idx="1061">
                  <c:v>1894.9415953649773</c:v>
                </c:pt>
                <c:pt idx="1062">
                  <c:v>1895.8958974717109</c:v>
                </c:pt>
                <c:pt idx="1063">
                  <c:v>1896.2101371426222</c:v>
                </c:pt>
                <c:pt idx="1064">
                  <c:v>1895.312658242834</c:v>
                </c:pt>
                <c:pt idx="1065">
                  <c:v>1895.3109257118031</c:v>
                </c:pt>
                <c:pt idx="1066">
                  <c:v>1895.0114452587015</c:v>
                </c:pt>
                <c:pt idx="1067">
                  <c:v>1895.2176886842035</c:v>
                </c:pt>
                <c:pt idx="1068">
                  <c:v>1894.7980615228332</c:v>
                </c:pt>
                <c:pt idx="1069">
                  <c:v>1894.7695835757545</c:v>
                </c:pt>
                <c:pt idx="1070">
                  <c:v>1894.7980689605401</c:v>
                </c:pt>
                <c:pt idx="1071">
                  <c:v>1894.9305014337826</c:v>
                </c:pt>
                <c:pt idx="1072">
                  <c:v>1894.892741048762</c:v>
                </c:pt>
                <c:pt idx="1073">
                  <c:v>1894.58517542857</c:v>
                </c:pt>
                <c:pt idx="1074">
                  <c:v>1893.5872468705372</c:v>
                </c:pt>
                <c:pt idx="1075">
                  <c:v>1894.6344254384376</c:v>
                </c:pt>
                <c:pt idx="1076">
                  <c:v>1893.3086171630437</c:v>
                </c:pt>
                <c:pt idx="1077">
                  <c:v>1894.2423948118094</c:v>
                </c:pt>
                <c:pt idx="1078">
                  <c:v>1893.2442184213508</c:v>
                </c:pt>
                <c:pt idx="1079">
                  <c:v>1892.5803748107767</c:v>
                </c:pt>
                <c:pt idx="1080">
                  <c:v>1893.7395107155223</c:v>
                </c:pt>
                <c:pt idx="1081">
                  <c:v>1893.0948178293593</c:v>
                </c:pt>
                <c:pt idx="1082">
                  <c:v>1893.6852340518678</c:v>
                </c:pt>
                <c:pt idx="1083">
                  <c:v>1892.5760837670398</c:v>
                </c:pt>
                <c:pt idx="1084">
                  <c:v>1892.9041664790511</c:v>
                </c:pt>
                <c:pt idx="1085">
                  <c:v>1892.298298212138</c:v>
                </c:pt>
                <c:pt idx="1086">
                  <c:v>1892.8373258611959</c:v>
                </c:pt>
                <c:pt idx="1087">
                  <c:v>1892.2730103798694</c:v>
                </c:pt>
                <c:pt idx="1088">
                  <c:v>1893.3073788749568</c:v>
                </c:pt>
                <c:pt idx="1089">
                  <c:v>1892.4076714199105</c:v>
                </c:pt>
                <c:pt idx="1090">
                  <c:v>1893.0204982967812</c:v>
                </c:pt>
                <c:pt idx="1091">
                  <c:v>1892.8138275535889</c:v>
                </c:pt>
                <c:pt idx="1092">
                  <c:v>1892.1017956299611</c:v>
                </c:pt>
                <c:pt idx="1093">
                  <c:v>1893.1886371377773</c:v>
                </c:pt>
                <c:pt idx="1094">
                  <c:v>1892.9574673017307</c:v>
                </c:pt>
                <c:pt idx="1095">
                  <c:v>1891.7130816032802</c:v>
                </c:pt>
                <c:pt idx="1096">
                  <c:v>1891.8480303885199</c:v>
                </c:pt>
                <c:pt idx="1097">
                  <c:v>1891.4620940735338</c:v>
                </c:pt>
                <c:pt idx="1098">
                  <c:v>1890.9803819143247</c:v>
                </c:pt>
                <c:pt idx="1099">
                  <c:v>1891.3964288360082</c:v>
                </c:pt>
                <c:pt idx="1100">
                  <c:v>1891.4579036952753</c:v>
                </c:pt>
                <c:pt idx="1101">
                  <c:v>1891.11619937554</c:v>
                </c:pt>
                <c:pt idx="1102">
                  <c:v>1891.877886705709</c:v>
                </c:pt>
                <c:pt idx="1103">
                  <c:v>1890.9205891107317</c:v>
                </c:pt>
                <c:pt idx="1104">
                  <c:v>1891.4946118800772</c:v>
                </c:pt>
                <c:pt idx="1105">
                  <c:v>1890.654531362946</c:v>
                </c:pt>
                <c:pt idx="1106">
                  <c:v>1891.4644350048745</c:v>
                </c:pt>
                <c:pt idx="1107">
                  <c:v>1890.2508096901406</c:v>
                </c:pt>
                <c:pt idx="1108">
                  <c:v>1891.8012855924094</c:v>
                </c:pt>
                <c:pt idx="1109">
                  <c:v>1889.9286472922852</c:v>
                </c:pt>
                <c:pt idx="1110">
                  <c:v>1890.1027432747558</c:v>
                </c:pt>
                <c:pt idx="1111">
                  <c:v>1890.4146183144696</c:v>
                </c:pt>
                <c:pt idx="1112">
                  <c:v>1890.5949670261809</c:v>
                </c:pt>
                <c:pt idx="1113">
                  <c:v>1889.9169825979793</c:v>
                </c:pt>
                <c:pt idx="1114">
                  <c:v>1889.8885779828413</c:v>
                </c:pt>
                <c:pt idx="1115">
                  <c:v>1890.4953187342824</c:v>
                </c:pt>
                <c:pt idx="1116">
                  <c:v>1889.455287591051</c:v>
                </c:pt>
                <c:pt idx="1117">
                  <c:v>1889.2255359368203</c:v>
                </c:pt>
                <c:pt idx="1118">
                  <c:v>1889.2692012384612</c:v>
                </c:pt>
                <c:pt idx="1119">
                  <c:v>1890.2758880930901</c:v>
                </c:pt>
                <c:pt idx="1120">
                  <c:v>1888.9585623852872</c:v>
                </c:pt>
                <c:pt idx="1121">
                  <c:v>1888.8751751696154</c:v>
                </c:pt>
                <c:pt idx="1122">
                  <c:v>1888.9783326350382</c:v>
                </c:pt>
                <c:pt idx="1123">
                  <c:v>1889.3824899756046</c:v>
                </c:pt>
                <c:pt idx="1124">
                  <c:v>1889.8111729097852</c:v>
                </c:pt>
                <c:pt idx="1125">
                  <c:v>1889.9233065336077</c:v>
                </c:pt>
                <c:pt idx="1126">
                  <c:v>1889.2457631239588</c:v>
                </c:pt>
                <c:pt idx="1127">
                  <c:v>1889.4780935000656</c:v>
                </c:pt>
                <c:pt idx="1128">
                  <c:v>1888.2274051426652</c:v>
                </c:pt>
                <c:pt idx="1129">
                  <c:v>1888.782851729944</c:v>
                </c:pt>
                <c:pt idx="1130">
                  <c:v>1889.0824689442316</c:v>
                </c:pt>
                <c:pt idx="1131">
                  <c:v>1887.7296534220422</c:v>
                </c:pt>
                <c:pt idx="1132">
                  <c:v>1888.3946188879997</c:v>
                </c:pt>
                <c:pt idx="1133">
                  <c:v>1888.1305828878767</c:v>
                </c:pt>
                <c:pt idx="1134">
                  <c:v>1888.1190003301092</c:v>
                </c:pt>
                <c:pt idx="1135">
                  <c:v>1888.7386508176235</c:v>
                </c:pt>
                <c:pt idx="1136">
                  <c:v>1887.9999587638022</c:v>
                </c:pt>
                <c:pt idx="1137">
                  <c:v>1885.7923105073089</c:v>
                </c:pt>
                <c:pt idx="1138">
                  <c:v>1888.800373537249</c:v>
                </c:pt>
                <c:pt idx="1139">
                  <c:v>1888.0960301007615</c:v>
                </c:pt>
                <c:pt idx="1140">
                  <c:v>1887.542792679073</c:v>
                </c:pt>
                <c:pt idx="1141">
                  <c:v>1887.6312080872269</c:v>
                </c:pt>
                <c:pt idx="1142">
                  <c:v>1887.4338378140458</c:v>
                </c:pt>
                <c:pt idx="1143">
                  <c:v>1887.0544940337879</c:v>
                </c:pt>
                <c:pt idx="1144">
                  <c:v>1887.7158730883505</c:v>
                </c:pt>
                <c:pt idx="1145">
                  <c:v>1887.193778181253</c:v>
                </c:pt>
                <c:pt idx="1146">
                  <c:v>1886.8077405013332</c:v>
                </c:pt>
                <c:pt idx="1147">
                  <c:v>1886.5695251284235</c:v>
                </c:pt>
                <c:pt idx="1148">
                  <c:v>1885.8615892983942</c:v>
                </c:pt>
                <c:pt idx="1149">
                  <c:v>1886.815672785121</c:v>
                </c:pt>
                <c:pt idx="1150">
                  <c:v>1886.3529613012872</c:v>
                </c:pt>
                <c:pt idx="1151">
                  <c:v>1886.3647950186444</c:v>
                </c:pt>
                <c:pt idx="1152">
                  <c:v>1886.0340878742097</c:v>
                </c:pt>
                <c:pt idx="1153">
                  <c:v>1885.8102116611792</c:v>
                </c:pt>
                <c:pt idx="1154">
                  <c:v>1886.1800403898944</c:v>
                </c:pt>
                <c:pt idx="1155">
                  <c:v>1886.1706848433209</c:v>
                </c:pt>
                <c:pt idx="1156">
                  <c:v>1885.4433949134375</c:v>
                </c:pt>
                <c:pt idx="1157">
                  <c:v>1885.6471020054278</c:v>
                </c:pt>
                <c:pt idx="1158">
                  <c:v>1884.6790741047475</c:v>
                </c:pt>
                <c:pt idx="1159">
                  <c:v>1884.057944574065</c:v>
                </c:pt>
                <c:pt idx="1160">
                  <c:v>1883.7132172164393</c:v>
                </c:pt>
                <c:pt idx="1161">
                  <c:v>1884.4534341922385</c:v>
                </c:pt>
                <c:pt idx="1162">
                  <c:v>1884.0594144257441</c:v>
                </c:pt>
                <c:pt idx="1163">
                  <c:v>1884.1293899513216</c:v>
                </c:pt>
                <c:pt idx="1164">
                  <c:v>1883.5790691175589</c:v>
                </c:pt>
                <c:pt idx="1165">
                  <c:v>1883.614198235329</c:v>
                </c:pt>
                <c:pt idx="1166">
                  <c:v>1882.5354888490472</c:v>
                </c:pt>
                <c:pt idx="1167">
                  <c:v>1883.3538001048323</c:v>
                </c:pt>
                <c:pt idx="1168">
                  <c:v>1883.1132999018578</c:v>
                </c:pt>
                <c:pt idx="1169">
                  <c:v>1883.437437748797</c:v>
                </c:pt>
                <c:pt idx="1170">
                  <c:v>1883.7790199672106</c:v>
                </c:pt>
                <c:pt idx="1171">
                  <c:v>1882.4408556599863</c:v>
                </c:pt>
                <c:pt idx="1172">
                  <c:v>1882.7806976599584</c:v>
                </c:pt>
                <c:pt idx="1173">
                  <c:v>1882.7861368512058</c:v>
                </c:pt>
                <c:pt idx="1174">
                  <c:v>1882.7035388032521</c:v>
                </c:pt>
                <c:pt idx="1175">
                  <c:v>1882.0091631674177</c:v>
                </c:pt>
                <c:pt idx="1176">
                  <c:v>1881.6460541260144</c:v>
                </c:pt>
                <c:pt idx="1177">
                  <c:v>1882.6612805509233</c:v>
                </c:pt>
                <c:pt idx="1178">
                  <c:v>1882.2476902553885</c:v>
                </c:pt>
                <c:pt idx="1179">
                  <c:v>1881.6682061426643</c:v>
                </c:pt>
                <c:pt idx="1180">
                  <c:v>1881.1874930904551</c:v>
                </c:pt>
                <c:pt idx="1181">
                  <c:v>1881.1388284260129</c:v>
                </c:pt>
                <c:pt idx="1182">
                  <c:v>1880.7383830770125</c:v>
                </c:pt>
                <c:pt idx="1183">
                  <c:v>1881.3382321204926</c:v>
                </c:pt>
                <c:pt idx="1184">
                  <c:v>1881.3119601698263</c:v>
                </c:pt>
                <c:pt idx="1185">
                  <c:v>1880.7048190898513</c:v>
                </c:pt>
                <c:pt idx="1186">
                  <c:v>1880.6042213235046</c:v>
                </c:pt>
                <c:pt idx="1187">
                  <c:v>1881.1551936303504</c:v>
                </c:pt>
                <c:pt idx="1188">
                  <c:v>1881.0571400872418</c:v>
                </c:pt>
                <c:pt idx="1189">
                  <c:v>1880.507526385466</c:v>
                </c:pt>
                <c:pt idx="1190">
                  <c:v>1879.8403609216091</c:v>
                </c:pt>
                <c:pt idx="1191">
                  <c:v>1881.0003252049707</c:v>
                </c:pt>
                <c:pt idx="1192">
                  <c:v>1879.9943556220474</c:v>
                </c:pt>
                <c:pt idx="1193">
                  <c:v>1879.5923955349863</c:v>
                </c:pt>
                <c:pt idx="1194">
                  <c:v>1880.5604761348663</c:v>
                </c:pt>
                <c:pt idx="1195">
                  <c:v>1880.1398211753062</c:v>
                </c:pt>
                <c:pt idx="1196">
                  <c:v>1880.3545758259859</c:v>
                </c:pt>
                <c:pt idx="1197">
                  <c:v>1877.8286261245473</c:v>
                </c:pt>
                <c:pt idx="1198">
                  <c:v>1879.7268522999527</c:v>
                </c:pt>
                <c:pt idx="1199">
                  <c:v>1879.5877414876074</c:v>
                </c:pt>
                <c:pt idx="1200">
                  <c:v>1879.3119127406801</c:v>
                </c:pt>
                <c:pt idx="1201">
                  <c:v>1878.5910717803984</c:v>
                </c:pt>
                <c:pt idx="1202">
                  <c:v>1878.5597787533063</c:v>
                </c:pt>
                <c:pt idx="1203">
                  <c:v>1879.6703744143058</c:v>
                </c:pt>
                <c:pt idx="1204">
                  <c:v>1878.6630102047197</c:v>
                </c:pt>
                <c:pt idx="1205">
                  <c:v>1878.4158609883582</c:v>
                </c:pt>
                <c:pt idx="1206">
                  <c:v>1878.3226059245649</c:v>
                </c:pt>
                <c:pt idx="1207">
                  <c:v>1878.1989666118443</c:v>
                </c:pt>
                <c:pt idx="1208">
                  <c:v>1877.9788537318686</c:v>
                </c:pt>
                <c:pt idx="1209">
                  <c:v>1878.9148882656029</c:v>
                </c:pt>
                <c:pt idx="1210">
                  <c:v>1877.841551980759</c:v>
                </c:pt>
                <c:pt idx="1211">
                  <c:v>1878.6071107640901</c:v>
                </c:pt>
                <c:pt idx="1212">
                  <c:v>1878.1744900251754</c:v>
                </c:pt>
                <c:pt idx="1213">
                  <c:v>1877.958874481277</c:v>
                </c:pt>
                <c:pt idx="1214">
                  <c:v>1877.7339336342745</c:v>
                </c:pt>
                <c:pt idx="1215">
                  <c:v>1877.4063682154217</c:v>
                </c:pt>
                <c:pt idx="1216">
                  <c:v>1877.879702839306</c:v>
                </c:pt>
                <c:pt idx="1217">
                  <c:v>1876.7269583106447</c:v>
                </c:pt>
                <c:pt idx="1218">
                  <c:v>1877.1118045068865</c:v>
                </c:pt>
                <c:pt idx="1219">
                  <c:v>1876.6272049986005</c:v>
                </c:pt>
                <c:pt idx="1220">
                  <c:v>1875.9457393927278</c:v>
                </c:pt>
                <c:pt idx="1221">
                  <c:v>1876.0287621835116</c:v>
                </c:pt>
                <c:pt idx="1222">
                  <c:v>1876.6551485250714</c:v>
                </c:pt>
                <c:pt idx="1223">
                  <c:v>1876.1627095396125</c:v>
                </c:pt>
                <c:pt idx="1224">
                  <c:v>1876.6795960815209</c:v>
                </c:pt>
                <c:pt idx="1225">
                  <c:v>1875.7670098051437</c:v>
                </c:pt>
                <c:pt idx="1226">
                  <c:v>1876.3734111000945</c:v>
                </c:pt>
                <c:pt idx="1227">
                  <c:v>1876.4165035760327</c:v>
                </c:pt>
                <c:pt idx="1228">
                  <c:v>1875.9984470574516</c:v>
                </c:pt>
                <c:pt idx="1229">
                  <c:v>1876.2319501037957</c:v>
                </c:pt>
                <c:pt idx="1230">
                  <c:v>1875.9659075604598</c:v>
                </c:pt>
                <c:pt idx="1231">
                  <c:v>1874.3316232903323</c:v>
                </c:pt>
                <c:pt idx="1232">
                  <c:v>1875.6575197714449</c:v>
                </c:pt>
                <c:pt idx="1233">
                  <c:v>1874.6106451367027</c:v>
                </c:pt>
                <c:pt idx="1234">
                  <c:v>1875.1214759160555</c:v>
                </c:pt>
                <c:pt idx="1235">
                  <c:v>1875.6440900635337</c:v>
                </c:pt>
                <c:pt idx="1236">
                  <c:v>1874.4503091056633</c:v>
                </c:pt>
                <c:pt idx="1237">
                  <c:v>1874.0560506032027</c:v>
                </c:pt>
                <c:pt idx="1238">
                  <c:v>1874.9848289912857</c:v>
                </c:pt>
                <c:pt idx="1239">
                  <c:v>1874.9281082622265</c:v>
                </c:pt>
                <c:pt idx="1240">
                  <c:v>1874.6797342429761</c:v>
                </c:pt>
                <c:pt idx="1241">
                  <c:v>1874.7207858288577</c:v>
                </c:pt>
                <c:pt idx="1242">
                  <c:v>1874.320544132903</c:v>
                </c:pt>
                <c:pt idx="1243">
                  <c:v>1873.9191454099002</c:v>
                </c:pt>
                <c:pt idx="1244">
                  <c:v>1874.7747561105896</c:v>
                </c:pt>
                <c:pt idx="1245">
                  <c:v>1873.551277797487</c:v>
                </c:pt>
                <c:pt idx="1246">
                  <c:v>1873.2269591643155</c:v>
                </c:pt>
                <c:pt idx="1247">
                  <c:v>1873.5941738501631</c:v>
                </c:pt>
                <c:pt idx="1248">
                  <c:v>1874.0643500493707</c:v>
                </c:pt>
                <c:pt idx="1249">
                  <c:v>1873.6760597803168</c:v>
                </c:pt>
                <c:pt idx="1250">
                  <c:v>1874.2096679446768</c:v>
                </c:pt>
                <c:pt idx="1251">
                  <c:v>1873.9143862519516</c:v>
                </c:pt>
                <c:pt idx="1252">
                  <c:v>1873.690025707722</c:v>
                </c:pt>
                <c:pt idx="1253">
                  <c:v>1873.0492132196146</c:v>
                </c:pt>
                <c:pt idx="1254">
                  <c:v>1872.447243493953</c:v>
                </c:pt>
                <c:pt idx="1255">
                  <c:v>1873.0141438368296</c:v>
                </c:pt>
                <c:pt idx="1256">
                  <c:v>1872.2110175061744</c:v>
                </c:pt>
                <c:pt idx="1257">
                  <c:v>1872.2496065567741</c:v>
                </c:pt>
                <c:pt idx="1258">
                  <c:v>1871.5529786729255</c:v>
                </c:pt>
                <c:pt idx="1259">
                  <c:v>1872.1684125886904</c:v>
                </c:pt>
                <c:pt idx="1260">
                  <c:v>1872.4147091634716</c:v>
                </c:pt>
                <c:pt idx="1261">
                  <c:v>1872.545601714628</c:v>
                </c:pt>
                <c:pt idx="1262">
                  <c:v>1872.5012695286716</c:v>
                </c:pt>
                <c:pt idx="1263">
                  <c:v>1873.6208729536531</c:v>
                </c:pt>
                <c:pt idx="1264">
                  <c:v>1871.3141062570874</c:v>
                </c:pt>
                <c:pt idx="1265">
                  <c:v>1870.8844609701546</c:v>
                </c:pt>
                <c:pt idx="1266">
                  <c:v>1871.6803447995155</c:v>
                </c:pt>
                <c:pt idx="1267">
                  <c:v>1871.0800214218559</c:v>
                </c:pt>
                <c:pt idx="1268">
                  <c:v>1871.0273306222382</c:v>
                </c:pt>
                <c:pt idx="1269">
                  <c:v>1870.8460609582285</c:v>
                </c:pt>
                <c:pt idx="1270">
                  <c:v>1870.7170769955376</c:v>
                </c:pt>
                <c:pt idx="1271">
                  <c:v>1871.8203328914115</c:v>
                </c:pt>
                <c:pt idx="1272">
                  <c:v>1870.503214884526</c:v>
                </c:pt>
                <c:pt idx="1273">
                  <c:v>1871.4039810191096</c:v>
                </c:pt>
                <c:pt idx="1274">
                  <c:v>1871.5304160791709</c:v>
                </c:pt>
                <c:pt idx="1275">
                  <c:v>1870.8000115725522</c:v>
                </c:pt>
                <c:pt idx="1276">
                  <c:v>1870.8595736920281</c:v>
                </c:pt>
                <c:pt idx="1277">
                  <c:v>1870.9183385032941</c:v>
                </c:pt>
                <c:pt idx="1278">
                  <c:v>1870.8110305531725</c:v>
                </c:pt>
                <c:pt idx="1279">
                  <c:v>1870.3964484625335</c:v>
                </c:pt>
                <c:pt idx="1280">
                  <c:v>1870.5785138278993</c:v>
                </c:pt>
                <c:pt idx="1281">
                  <c:v>1869.2547178855732</c:v>
                </c:pt>
                <c:pt idx="1282">
                  <c:v>1870.1478791563502</c:v>
                </c:pt>
                <c:pt idx="1283">
                  <c:v>1870.3155550550423</c:v>
                </c:pt>
                <c:pt idx="1284">
                  <c:v>1868.5800100229219</c:v>
                </c:pt>
                <c:pt idx="1285">
                  <c:v>1869.6242919921115</c:v>
                </c:pt>
                <c:pt idx="1286">
                  <c:v>1869.1722350383609</c:v>
                </c:pt>
                <c:pt idx="1287">
                  <c:v>1869.2895616777196</c:v>
                </c:pt>
                <c:pt idx="1288">
                  <c:v>1869.4013389584857</c:v>
                </c:pt>
                <c:pt idx="1289">
                  <c:v>1868.4563610231946</c:v>
                </c:pt>
                <c:pt idx="1290">
                  <c:v>1868.4741391673608</c:v>
                </c:pt>
                <c:pt idx="1291">
                  <c:v>1868.72349429565</c:v>
                </c:pt>
                <c:pt idx="1292">
                  <c:v>1868.2691529281876</c:v>
                </c:pt>
                <c:pt idx="1293">
                  <c:v>1868.2506058794438</c:v>
                </c:pt>
                <c:pt idx="1294">
                  <c:v>1868.2535738711274</c:v>
                </c:pt>
                <c:pt idx="1295">
                  <c:v>1867.5598936084057</c:v>
                </c:pt>
                <c:pt idx="1296">
                  <c:v>1868.1402930497904</c:v>
                </c:pt>
                <c:pt idx="1297">
                  <c:v>1868.2451174693447</c:v>
                </c:pt>
                <c:pt idx="1298">
                  <c:v>1868.3175201547447</c:v>
                </c:pt>
                <c:pt idx="1299">
                  <c:v>1868.2367434070043</c:v>
                </c:pt>
                <c:pt idx="1300">
                  <c:v>1867.1015902757497</c:v>
                </c:pt>
                <c:pt idx="1301">
                  <c:v>1868.1495208570007</c:v>
                </c:pt>
                <c:pt idx="1302">
                  <c:v>1867.0309633090601</c:v>
                </c:pt>
                <c:pt idx="1303">
                  <c:v>1867.740652023735</c:v>
                </c:pt>
                <c:pt idx="1304">
                  <c:v>1867.7627739709892</c:v>
                </c:pt>
                <c:pt idx="1305">
                  <c:v>1867.2947448168406</c:v>
                </c:pt>
                <c:pt idx="1306">
                  <c:v>1866.2863312003033</c:v>
                </c:pt>
                <c:pt idx="1307">
                  <c:v>1866.3781421243318</c:v>
                </c:pt>
                <c:pt idx="1308">
                  <c:v>1866.7435845448797</c:v>
                </c:pt>
                <c:pt idx="1309">
                  <c:v>1866.0596643196618</c:v>
                </c:pt>
                <c:pt idx="1310">
                  <c:v>1866.8643244564232</c:v>
                </c:pt>
                <c:pt idx="1311">
                  <c:v>1867.3178582285627</c:v>
                </c:pt>
                <c:pt idx="1312">
                  <c:v>1865.8749750159609</c:v>
                </c:pt>
                <c:pt idx="1313">
                  <c:v>1866.150069288075</c:v>
                </c:pt>
                <c:pt idx="1314">
                  <c:v>1866.8848824189897</c:v>
                </c:pt>
                <c:pt idx="1315">
                  <c:v>1866.4940539896002</c:v>
                </c:pt>
                <c:pt idx="1316">
                  <c:v>1865.4306597245854</c:v>
                </c:pt>
                <c:pt idx="1317">
                  <c:v>1865.5665438853948</c:v>
                </c:pt>
                <c:pt idx="1318">
                  <c:v>1865.799381253044</c:v>
                </c:pt>
                <c:pt idx="1319">
                  <c:v>1865.1367510486491</c:v>
                </c:pt>
                <c:pt idx="1320">
                  <c:v>1864.5761782953095</c:v>
                </c:pt>
                <c:pt idx="1321">
                  <c:v>1864.9742036891955</c:v>
                </c:pt>
                <c:pt idx="1322">
                  <c:v>1864.7644999590718</c:v>
                </c:pt>
                <c:pt idx="1323">
                  <c:v>1865.3538981692277</c:v>
                </c:pt>
                <c:pt idx="1324">
                  <c:v>1864.1418613566741</c:v>
                </c:pt>
                <c:pt idx="1325">
                  <c:v>1864.621838247461</c:v>
                </c:pt>
                <c:pt idx="1326">
                  <c:v>1864.6753197073647</c:v>
                </c:pt>
                <c:pt idx="1327">
                  <c:v>1864.2973526734966</c:v>
                </c:pt>
                <c:pt idx="1328">
                  <c:v>1865.5269256298975</c:v>
                </c:pt>
                <c:pt idx="1329">
                  <c:v>1864.4371110677632</c:v>
                </c:pt>
                <c:pt idx="1330">
                  <c:v>1863.9228792921704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D91-4185-BA11-3D551DEE8E58}"/>
            </c:ext>
          </c:extLst>
        </c:ser>
        <c:ser>
          <c:idx val="3"/>
          <c:order val="3"/>
          <c:tx>
            <c:strRef>
              <c:f>Data!$V$2</c:f>
              <c:strCache>
                <c:ptCount val="1"/>
                <c:pt idx="0">
                  <c:v>2.5N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rgbClr val="00B0F0"/>
                </a:solidFill>
              </a:ln>
              <a:effectLst/>
            </c:spPr>
          </c:marker>
          <c:xVal>
            <c:numRef>
              <c:f>Data!$AB$3:$AB$1406</c:f>
              <c:numCache>
                <c:formatCode>General</c:formatCode>
                <c:ptCount val="1404"/>
                <c:pt idx="0">
                  <c:v>7.3319999999999936</c:v>
                </c:pt>
                <c:pt idx="1">
                  <c:v>17.336000000000013</c:v>
                </c:pt>
                <c:pt idx="2">
                  <c:v>27.34499999999997</c:v>
                </c:pt>
                <c:pt idx="3">
                  <c:v>37.337999999999965</c:v>
                </c:pt>
                <c:pt idx="4">
                  <c:v>47.331999999999994</c:v>
                </c:pt>
                <c:pt idx="5">
                  <c:v>57.336999999999989</c:v>
                </c:pt>
                <c:pt idx="6">
                  <c:v>67.329000000000008</c:v>
                </c:pt>
                <c:pt idx="7">
                  <c:v>77.33499999999998</c:v>
                </c:pt>
                <c:pt idx="8">
                  <c:v>87.338999999999999</c:v>
                </c:pt>
                <c:pt idx="9">
                  <c:v>97.338999999999999</c:v>
                </c:pt>
                <c:pt idx="10">
                  <c:v>107.33100000000002</c:v>
                </c:pt>
                <c:pt idx="11">
                  <c:v>117.339</c:v>
                </c:pt>
                <c:pt idx="12">
                  <c:v>127.34199999999998</c:v>
                </c:pt>
                <c:pt idx="13">
                  <c:v>137.334</c:v>
                </c:pt>
                <c:pt idx="14">
                  <c:v>147.34399999999999</c:v>
                </c:pt>
                <c:pt idx="15">
                  <c:v>157.33600000000001</c:v>
                </c:pt>
                <c:pt idx="16">
                  <c:v>167.34100000000001</c:v>
                </c:pt>
                <c:pt idx="17">
                  <c:v>177.33699999999999</c:v>
                </c:pt>
                <c:pt idx="18">
                  <c:v>187.33499999999998</c:v>
                </c:pt>
                <c:pt idx="19">
                  <c:v>197.33299999999997</c:v>
                </c:pt>
                <c:pt idx="20">
                  <c:v>207.33000000000004</c:v>
                </c:pt>
                <c:pt idx="21">
                  <c:v>217.34299999999996</c:v>
                </c:pt>
                <c:pt idx="22">
                  <c:v>227.34100000000001</c:v>
                </c:pt>
                <c:pt idx="23">
                  <c:v>237.34000000000003</c:v>
                </c:pt>
                <c:pt idx="24">
                  <c:v>247.33899999999994</c:v>
                </c:pt>
                <c:pt idx="25">
                  <c:v>257.33500000000004</c:v>
                </c:pt>
                <c:pt idx="26">
                  <c:v>267.34500000000003</c:v>
                </c:pt>
                <c:pt idx="27">
                  <c:v>277.34199999999998</c:v>
                </c:pt>
                <c:pt idx="28">
                  <c:v>287.33500000000004</c:v>
                </c:pt>
                <c:pt idx="29">
                  <c:v>297.33399999999995</c:v>
                </c:pt>
                <c:pt idx="30">
                  <c:v>307.34299999999996</c:v>
                </c:pt>
                <c:pt idx="31">
                  <c:v>317.33600000000001</c:v>
                </c:pt>
                <c:pt idx="32">
                  <c:v>327.33500000000004</c:v>
                </c:pt>
                <c:pt idx="33">
                  <c:v>337.34500000000003</c:v>
                </c:pt>
                <c:pt idx="34">
                  <c:v>347.33600000000001</c:v>
                </c:pt>
                <c:pt idx="35">
                  <c:v>357.33299999999997</c:v>
                </c:pt>
                <c:pt idx="36">
                  <c:v>367.34799999999996</c:v>
                </c:pt>
                <c:pt idx="37">
                  <c:v>377.346</c:v>
                </c:pt>
                <c:pt idx="38">
                  <c:v>387.34500000000003</c:v>
                </c:pt>
                <c:pt idx="39">
                  <c:v>397.34000000000003</c:v>
                </c:pt>
                <c:pt idx="40">
                  <c:v>407.34699999999998</c:v>
                </c:pt>
                <c:pt idx="41">
                  <c:v>417.34399999999994</c:v>
                </c:pt>
                <c:pt idx="42">
                  <c:v>427.34799999999996</c:v>
                </c:pt>
                <c:pt idx="43">
                  <c:v>437.33399999999995</c:v>
                </c:pt>
                <c:pt idx="44">
                  <c:v>447.34000000000003</c:v>
                </c:pt>
                <c:pt idx="45">
                  <c:v>457.33399999999995</c:v>
                </c:pt>
                <c:pt idx="46">
                  <c:v>467.34900000000005</c:v>
                </c:pt>
                <c:pt idx="47">
                  <c:v>477.346</c:v>
                </c:pt>
                <c:pt idx="48">
                  <c:v>487.34699999999998</c:v>
                </c:pt>
                <c:pt idx="49">
                  <c:v>497.34900000000005</c:v>
                </c:pt>
                <c:pt idx="50">
                  <c:v>507.34100000000001</c:v>
                </c:pt>
                <c:pt idx="51">
                  <c:v>517.34399999999994</c:v>
                </c:pt>
                <c:pt idx="52">
                  <c:v>527.34199999999998</c:v>
                </c:pt>
                <c:pt idx="53">
                  <c:v>537.34100000000001</c:v>
                </c:pt>
                <c:pt idx="54">
                  <c:v>547.33899999999994</c:v>
                </c:pt>
                <c:pt idx="55">
                  <c:v>557.34299999999996</c:v>
                </c:pt>
                <c:pt idx="56">
                  <c:v>567.34100000000001</c:v>
                </c:pt>
                <c:pt idx="57">
                  <c:v>577.34900000000005</c:v>
                </c:pt>
                <c:pt idx="58">
                  <c:v>587.34699999999998</c:v>
                </c:pt>
                <c:pt idx="59">
                  <c:v>597.33899999999994</c:v>
                </c:pt>
                <c:pt idx="60">
                  <c:v>607.33699999999999</c:v>
                </c:pt>
                <c:pt idx="61">
                  <c:v>617.351</c:v>
                </c:pt>
                <c:pt idx="62">
                  <c:v>627.33899999999994</c:v>
                </c:pt>
                <c:pt idx="63">
                  <c:v>637.34699999999998</c:v>
                </c:pt>
                <c:pt idx="64">
                  <c:v>647.35</c:v>
                </c:pt>
                <c:pt idx="65">
                  <c:v>657.34299999999996</c:v>
                </c:pt>
                <c:pt idx="66">
                  <c:v>667.34100000000001</c:v>
                </c:pt>
                <c:pt idx="67">
                  <c:v>677.33899999999994</c:v>
                </c:pt>
                <c:pt idx="68">
                  <c:v>687.34699999999998</c:v>
                </c:pt>
                <c:pt idx="69">
                  <c:v>697.34</c:v>
                </c:pt>
                <c:pt idx="70">
                  <c:v>707.34900000000005</c:v>
                </c:pt>
                <c:pt idx="71">
                  <c:v>717.346</c:v>
                </c:pt>
                <c:pt idx="72">
                  <c:v>727.34399999999994</c:v>
                </c:pt>
                <c:pt idx="73">
                  <c:v>737.33800000000008</c:v>
                </c:pt>
                <c:pt idx="74">
                  <c:v>747.35</c:v>
                </c:pt>
                <c:pt idx="75">
                  <c:v>757.34900000000005</c:v>
                </c:pt>
                <c:pt idx="76">
                  <c:v>767.34900000000005</c:v>
                </c:pt>
                <c:pt idx="77">
                  <c:v>777.34900000000005</c:v>
                </c:pt>
                <c:pt idx="78">
                  <c:v>787.33900000000006</c:v>
                </c:pt>
                <c:pt idx="79">
                  <c:v>797.34800000000007</c:v>
                </c:pt>
                <c:pt idx="80">
                  <c:v>807.34199999999998</c:v>
                </c:pt>
                <c:pt idx="81">
                  <c:v>817.35</c:v>
                </c:pt>
                <c:pt idx="82">
                  <c:v>827.34599999999989</c:v>
                </c:pt>
                <c:pt idx="83">
                  <c:v>837.34100000000001</c:v>
                </c:pt>
                <c:pt idx="84">
                  <c:v>847.34299999999996</c:v>
                </c:pt>
                <c:pt idx="85">
                  <c:v>857.34399999999994</c:v>
                </c:pt>
                <c:pt idx="86">
                  <c:v>867.34399999999994</c:v>
                </c:pt>
                <c:pt idx="87">
                  <c:v>877.351</c:v>
                </c:pt>
                <c:pt idx="88">
                  <c:v>887.351</c:v>
                </c:pt>
                <c:pt idx="89">
                  <c:v>897.34700000000009</c:v>
                </c:pt>
                <c:pt idx="90">
                  <c:v>907.35</c:v>
                </c:pt>
                <c:pt idx="91">
                  <c:v>917.351</c:v>
                </c:pt>
                <c:pt idx="92">
                  <c:v>927.35399999999993</c:v>
                </c:pt>
                <c:pt idx="93">
                  <c:v>937.34800000000007</c:v>
                </c:pt>
                <c:pt idx="94">
                  <c:v>947.35199999999998</c:v>
                </c:pt>
                <c:pt idx="95">
                  <c:v>957.35</c:v>
                </c:pt>
                <c:pt idx="96">
                  <c:v>967.34100000000001</c:v>
                </c:pt>
                <c:pt idx="97">
                  <c:v>977.34399999999994</c:v>
                </c:pt>
                <c:pt idx="98">
                  <c:v>987.34599999999989</c:v>
                </c:pt>
                <c:pt idx="99">
                  <c:v>997.34900000000005</c:v>
                </c:pt>
                <c:pt idx="100">
                  <c:v>1007.3539999999999</c:v>
                </c:pt>
                <c:pt idx="101">
                  <c:v>1017.3549999999999</c:v>
                </c:pt>
                <c:pt idx="102">
                  <c:v>1027.3510000000001</c:v>
                </c:pt>
                <c:pt idx="103">
                  <c:v>1037.3539999999998</c:v>
                </c:pt>
                <c:pt idx="104">
                  <c:v>1047.3429999999998</c:v>
                </c:pt>
                <c:pt idx="105">
                  <c:v>1057.3530000000001</c:v>
                </c:pt>
                <c:pt idx="106">
                  <c:v>1067.3470000000002</c:v>
                </c:pt>
                <c:pt idx="107">
                  <c:v>1077.3449999999998</c:v>
                </c:pt>
                <c:pt idx="108">
                  <c:v>1087.348</c:v>
                </c:pt>
                <c:pt idx="109">
                  <c:v>1097.3530000000001</c:v>
                </c:pt>
                <c:pt idx="110">
                  <c:v>1107.3429999999998</c:v>
                </c:pt>
                <c:pt idx="111">
                  <c:v>1117.3539999999998</c:v>
                </c:pt>
                <c:pt idx="112">
                  <c:v>1127.3519999999999</c:v>
                </c:pt>
                <c:pt idx="113">
                  <c:v>1137.3519999999999</c:v>
                </c:pt>
                <c:pt idx="114">
                  <c:v>1147.3519999999999</c:v>
                </c:pt>
                <c:pt idx="115">
                  <c:v>1157.3499999999999</c:v>
                </c:pt>
                <c:pt idx="116">
                  <c:v>1167.355</c:v>
                </c:pt>
                <c:pt idx="117">
                  <c:v>1177.3440000000001</c:v>
                </c:pt>
                <c:pt idx="118">
                  <c:v>1187.3490000000002</c:v>
                </c:pt>
                <c:pt idx="119">
                  <c:v>1197.3490000000002</c:v>
                </c:pt>
                <c:pt idx="120">
                  <c:v>1207.3470000000002</c:v>
                </c:pt>
                <c:pt idx="121">
                  <c:v>1217.3490000000002</c:v>
                </c:pt>
                <c:pt idx="122">
                  <c:v>1227.348</c:v>
                </c:pt>
                <c:pt idx="123">
                  <c:v>1237.3440000000001</c:v>
                </c:pt>
                <c:pt idx="124">
                  <c:v>1247.357</c:v>
                </c:pt>
                <c:pt idx="125">
                  <c:v>1257.357</c:v>
                </c:pt>
                <c:pt idx="126">
                  <c:v>1267.3539999999998</c:v>
                </c:pt>
                <c:pt idx="127">
                  <c:v>1277.348</c:v>
                </c:pt>
                <c:pt idx="128">
                  <c:v>1287.3470000000002</c:v>
                </c:pt>
                <c:pt idx="129">
                  <c:v>1297.3539999999998</c:v>
                </c:pt>
                <c:pt idx="130">
                  <c:v>1307.3510000000001</c:v>
                </c:pt>
                <c:pt idx="131">
                  <c:v>1317.3449999999998</c:v>
                </c:pt>
                <c:pt idx="132">
                  <c:v>1327.3429999999998</c:v>
                </c:pt>
                <c:pt idx="133">
                  <c:v>1337.3580000000002</c:v>
                </c:pt>
                <c:pt idx="134">
                  <c:v>1347.355</c:v>
                </c:pt>
                <c:pt idx="135">
                  <c:v>1357.3539999999998</c:v>
                </c:pt>
                <c:pt idx="136">
                  <c:v>1367.3510000000001</c:v>
                </c:pt>
                <c:pt idx="137">
                  <c:v>1377.35</c:v>
                </c:pt>
                <c:pt idx="138">
                  <c:v>1387.3429999999998</c:v>
                </c:pt>
                <c:pt idx="139">
                  <c:v>1397.3510000000001</c:v>
                </c:pt>
                <c:pt idx="140">
                  <c:v>1407.3440000000001</c:v>
                </c:pt>
                <c:pt idx="141">
                  <c:v>1417.3519999999999</c:v>
                </c:pt>
                <c:pt idx="142">
                  <c:v>1427.3440000000001</c:v>
                </c:pt>
                <c:pt idx="143">
                  <c:v>1437.348</c:v>
                </c:pt>
                <c:pt idx="144">
                  <c:v>1447.355</c:v>
                </c:pt>
                <c:pt idx="145">
                  <c:v>1457.3490000000002</c:v>
                </c:pt>
                <c:pt idx="146">
                  <c:v>1467.3559999999998</c:v>
                </c:pt>
                <c:pt idx="147">
                  <c:v>1477.3440000000001</c:v>
                </c:pt>
                <c:pt idx="148">
                  <c:v>1487.3470000000002</c:v>
                </c:pt>
                <c:pt idx="149">
                  <c:v>1497.3440000000001</c:v>
                </c:pt>
                <c:pt idx="150">
                  <c:v>1507.346</c:v>
                </c:pt>
                <c:pt idx="151">
                  <c:v>1517.3490000000002</c:v>
                </c:pt>
                <c:pt idx="152">
                  <c:v>1527.355</c:v>
                </c:pt>
                <c:pt idx="153">
                  <c:v>1537.3490000000002</c:v>
                </c:pt>
                <c:pt idx="154">
                  <c:v>1547.357</c:v>
                </c:pt>
                <c:pt idx="155">
                  <c:v>1557.3470000000002</c:v>
                </c:pt>
                <c:pt idx="156">
                  <c:v>1567.3580000000002</c:v>
                </c:pt>
                <c:pt idx="157">
                  <c:v>1577.346</c:v>
                </c:pt>
                <c:pt idx="158">
                  <c:v>1587.3519999999999</c:v>
                </c:pt>
                <c:pt idx="159">
                  <c:v>1597.355</c:v>
                </c:pt>
                <c:pt idx="160">
                  <c:v>1607.3519999999999</c:v>
                </c:pt>
                <c:pt idx="161">
                  <c:v>1617.355</c:v>
                </c:pt>
                <c:pt idx="162">
                  <c:v>1627.3490000000002</c:v>
                </c:pt>
                <c:pt idx="163">
                  <c:v>1637.357</c:v>
                </c:pt>
                <c:pt idx="164">
                  <c:v>1647.355</c:v>
                </c:pt>
                <c:pt idx="165">
                  <c:v>1657.3580000000002</c:v>
                </c:pt>
                <c:pt idx="166">
                  <c:v>1667.3530000000001</c:v>
                </c:pt>
                <c:pt idx="167">
                  <c:v>1677.3490000000002</c:v>
                </c:pt>
                <c:pt idx="168">
                  <c:v>1687.348</c:v>
                </c:pt>
                <c:pt idx="169">
                  <c:v>1697.3559999999998</c:v>
                </c:pt>
                <c:pt idx="170">
                  <c:v>1707.355</c:v>
                </c:pt>
                <c:pt idx="171">
                  <c:v>1717.3539999999998</c:v>
                </c:pt>
                <c:pt idx="172">
                  <c:v>1727.355</c:v>
                </c:pt>
                <c:pt idx="173">
                  <c:v>1737.3539999999998</c:v>
                </c:pt>
                <c:pt idx="174">
                  <c:v>1747.346</c:v>
                </c:pt>
                <c:pt idx="175">
                  <c:v>1757.3530000000001</c:v>
                </c:pt>
                <c:pt idx="176">
                  <c:v>1767.346</c:v>
                </c:pt>
                <c:pt idx="177">
                  <c:v>1777.355</c:v>
                </c:pt>
                <c:pt idx="178">
                  <c:v>1787.346</c:v>
                </c:pt>
                <c:pt idx="179">
                  <c:v>1797.3579999999997</c:v>
                </c:pt>
                <c:pt idx="180">
                  <c:v>1807.3530000000001</c:v>
                </c:pt>
                <c:pt idx="181">
                  <c:v>1817.355</c:v>
                </c:pt>
                <c:pt idx="182">
                  <c:v>1827.348</c:v>
                </c:pt>
                <c:pt idx="183">
                  <c:v>1837.3599999999997</c:v>
                </c:pt>
                <c:pt idx="184">
                  <c:v>1847.3589999999999</c:v>
                </c:pt>
                <c:pt idx="185">
                  <c:v>1857.3559999999998</c:v>
                </c:pt>
                <c:pt idx="186">
                  <c:v>1867.3620000000001</c:v>
                </c:pt>
                <c:pt idx="187">
                  <c:v>1877.355</c:v>
                </c:pt>
                <c:pt idx="188">
                  <c:v>1887.3530000000001</c:v>
                </c:pt>
                <c:pt idx="189">
                  <c:v>1897.3589999999999</c:v>
                </c:pt>
                <c:pt idx="190">
                  <c:v>1907.3589999999999</c:v>
                </c:pt>
                <c:pt idx="191">
                  <c:v>1917.3620000000001</c:v>
                </c:pt>
                <c:pt idx="192">
                  <c:v>1927.3629999999998</c:v>
                </c:pt>
                <c:pt idx="193">
                  <c:v>1937.3519999999999</c:v>
                </c:pt>
                <c:pt idx="194">
                  <c:v>1947.357</c:v>
                </c:pt>
                <c:pt idx="195">
                  <c:v>1957.3519999999999</c:v>
                </c:pt>
                <c:pt idx="196">
                  <c:v>1967.3599999999997</c:v>
                </c:pt>
                <c:pt idx="197">
                  <c:v>1977.3629999999998</c:v>
                </c:pt>
                <c:pt idx="198">
                  <c:v>1987.3519999999999</c:v>
                </c:pt>
                <c:pt idx="199">
                  <c:v>1997.355</c:v>
                </c:pt>
                <c:pt idx="200">
                  <c:v>2007.3509999999997</c:v>
                </c:pt>
                <c:pt idx="201">
                  <c:v>2017.3519999999999</c:v>
                </c:pt>
                <c:pt idx="202">
                  <c:v>2027.3599999999997</c:v>
                </c:pt>
                <c:pt idx="203">
                  <c:v>2037.3530000000001</c:v>
                </c:pt>
                <c:pt idx="204">
                  <c:v>2047.3579999999997</c:v>
                </c:pt>
                <c:pt idx="205">
                  <c:v>2057.3539999999998</c:v>
                </c:pt>
                <c:pt idx="206">
                  <c:v>2067.3609999999999</c:v>
                </c:pt>
                <c:pt idx="207">
                  <c:v>2077.366</c:v>
                </c:pt>
                <c:pt idx="208">
                  <c:v>2087.3599999999997</c:v>
                </c:pt>
                <c:pt idx="209">
                  <c:v>2097.3679999999999</c:v>
                </c:pt>
                <c:pt idx="210">
                  <c:v>2107.3530000000001</c:v>
                </c:pt>
                <c:pt idx="211">
                  <c:v>2117.3669999999997</c:v>
                </c:pt>
                <c:pt idx="212">
                  <c:v>2127.3589999999999</c:v>
                </c:pt>
                <c:pt idx="213">
                  <c:v>2137.3539999999998</c:v>
                </c:pt>
                <c:pt idx="214">
                  <c:v>2147.3620000000001</c:v>
                </c:pt>
                <c:pt idx="215">
                  <c:v>2157.366</c:v>
                </c:pt>
                <c:pt idx="216">
                  <c:v>2167.3530000000001</c:v>
                </c:pt>
                <c:pt idx="217">
                  <c:v>2177.357</c:v>
                </c:pt>
                <c:pt idx="218">
                  <c:v>2187.3579999999997</c:v>
                </c:pt>
                <c:pt idx="219">
                  <c:v>2197.357</c:v>
                </c:pt>
                <c:pt idx="220">
                  <c:v>2207.355</c:v>
                </c:pt>
                <c:pt idx="221">
                  <c:v>2217.3679999999999</c:v>
                </c:pt>
                <c:pt idx="222">
                  <c:v>2227.3669999999997</c:v>
                </c:pt>
                <c:pt idx="223">
                  <c:v>2237.3589999999999</c:v>
                </c:pt>
                <c:pt idx="224">
                  <c:v>2247.3679999999999</c:v>
                </c:pt>
                <c:pt idx="225">
                  <c:v>2257.3609999999999</c:v>
                </c:pt>
                <c:pt idx="226">
                  <c:v>2267.3689999999997</c:v>
                </c:pt>
                <c:pt idx="227">
                  <c:v>2277.3669999999997</c:v>
                </c:pt>
                <c:pt idx="228">
                  <c:v>2287.3599999999997</c:v>
                </c:pt>
                <c:pt idx="229">
                  <c:v>2297.3559999999998</c:v>
                </c:pt>
                <c:pt idx="230">
                  <c:v>2307.364</c:v>
                </c:pt>
                <c:pt idx="231">
                  <c:v>2317.357</c:v>
                </c:pt>
                <c:pt idx="232">
                  <c:v>2327.3669999999997</c:v>
                </c:pt>
                <c:pt idx="233">
                  <c:v>2337.3599999999997</c:v>
                </c:pt>
                <c:pt idx="234">
                  <c:v>2347.3579999999997</c:v>
                </c:pt>
                <c:pt idx="235">
                  <c:v>2357.3669999999997</c:v>
                </c:pt>
                <c:pt idx="236">
                  <c:v>2367.3589999999999</c:v>
                </c:pt>
                <c:pt idx="237">
                  <c:v>2377.3669999999997</c:v>
                </c:pt>
                <c:pt idx="238">
                  <c:v>2387.3649999999998</c:v>
                </c:pt>
                <c:pt idx="239">
                  <c:v>2397.3589999999999</c:v>
                </c:pt>
                <c:pt idx="240">
                  <c:v>2407.37</c:v>
                </c:pt>
                <c:pt idx="241">
                  <c:v>2417.366</c:v>
                </c:pt>
                <c:pt idx="242">
                  <c:v>2427.3649999999998</c:v>
                </c:pt>
                <c:pt idx="243">
                  <c:v>2437.3719999999998</c:v>
                </c:pt>
                <c:pt idx="244">
                  <c:v>2447.3689999999997</c:v>
                </c:pt>
                <c:pt idx="245">
                  <c:v>2457.3629999999998</c:v>
                </c:pt>
                <c:pt idx="246">
                  <c:v>2467.3710000000001</c:v>
                </c:pt>
                <c:pt idx="247">
                  <c:v>2477.3689999999997</c:v>
                </c:pt>
                <c:pt idx="248">
                  <c:v>2487.3609999999999</c:v>
                </c:pt>
                <c:pt idx="249">
                  <c:v>2497.3589999999999</c:v>
                </c:pt>
                <c:pt idx="250">
                  <c:v>2507.373</c:v>
                </c:pt>
                <c:pt idx="251">
                  <c:v>2517.37</c:v>
                </c:pt>
                <c:pt idx="252">
                  <c:v>2527.3689999999997</c:v>
                </c:pt>
                <c:pt idx="253">
                  <c:v>2537.3669999999997</c:v>
                </c:pt>
                <c:pt idx="254">
                  <c:v>2547.3649999999998</c:v>
                </c:pt>
                <c:pt idx="255">
                  <c:v>2557.366</c:v>
                </c:pt>
                <c:pt idx="256">
                  <c:v>2567.3679999999999</c:v>
                </c:pt>
                <c:pt idx="257">
                  <c:v>2577.3579999999997</c:v>
                </c:pt>
                <c:pt idx="258">
                  <c:v>2587.366</c:v>
                </c:pt>
                <c:pt idx="259">
                  <c:v>2597.3629999999998</c:v>
                </c:pt>
                <c:pt idx="260">
                  <c:v>2607.373</c:v>
                </c:pt>
                <c:pt idx="261">
                  <c:v>2617.3689999999997</c:v>
                </c:pt>
                <c:pt idx="262">
                  <c:v>2627.3649999999998</c:v>
                </c:pt>
                <c:pt idx="263">
                  <c:v>2637.3620000000001</c:v>
                </c:pt>
                <c:pt idx="264">
                  <c:v>2647.373</c:v>
                </c:pt>
                <c:pt idx="265">
                  <c:v>2657.3689999999997</c:v>
                </c:pt>
                <c:pt idx="266">
                  <c:v>2667.364</c:v>
                </c:pt>
                <c:pt idx="267">
                  <c:v>2677.37</c:v>
                </c:pt>
                <c:pt idx="268">
                  <c:v>2687.373</c:v>
                </c:pt>
                <c:pt idx="269">
                  <c:v>2697.375</c:v>
                </c:pt>
                <c:pt idx="270">
                  <c:v>2707.3679999999999</c:v>
                </c:pt>
                <c:pt idx="271">
                  <c:v>2717.3739999999998</c:v>
                </c:pt>
                <c:pt idx="272">
                  <c:v>2727.364</c:v>
                </c:pt>
                <c:pt idx="273">
                  <c:v>2737.3710000000001</c:v>
                </c:pt>
                <c:pt idx="274">
                  <c:v>2747.3669999999997</c:v>
                </c:pt>
                <c:pt idx="275">
                  <c:v>2757.373</c:v>
                </c:pt>
                <c:pt idx="276">
                  <c:v>2767.364</c:v>
                </c:pt>
                <c:pt idx="277">
                  <c:v>2777.373</c:v>
                </c:pt>
                <c:pt idx="278">
                  <c:v>2787.3759999999997</c:v>
                </c:pt>
                <c:pt idx="279">
                  <c:v>2797.3649999999998</c:v>
                </c:pt>
                <c:pt idx="280">
                  <c:v>2807.3620000000001</c:v>
                </c:pt>
                <c:pt idx="281">
                  <c:v>2817.3629999999998</c:v>
                </c:pt>
                <c:pt idx="282">
                  <c:v>2827.3710000000001</c:v>
                </c:pt>
                <c:pt idx="283">
                  <c:v>2837.375</c:v>
                </c:pt>
                <c:pt idx="284">
                  <c:v>2847.3719999999998</c:v>
                </c:pt>
                <c:pt idx="285">
                  <c:v>2857.3679999999999</c:v>
                </c:pt>
                <c:pt idx="286">
                  <c:v>2867.3649999999998</c:v>
                </c:pt>
                <c:pt idx="287">
                  <c:v>2877.377</c:v>
                </c:pt>
                <c:pt idx="288">
                  <c:v>2887.373</c:v>
                </c:pt>
                <c:pt idx="289">
                  <c:v>2897.3669999999997</c:v>
                </c:pt>
                <c:pt idx="290">
                  <c:v>2907.364</c:v>
                </c:pt>
                <c:pt idx="291">
                  <c:v>2917.3739999999998</c:v>
                </c:pt>
                <c:pt idx="292">
                  <c:v>2927.3779999999997</c:v>
                </c:pt>
                <c:pt idx="293">
                  <c:v>2937.3689999999997</c:v>
                </c:pt>
                <c:pt idx="294">
                  <c:v>2947.37</c:v>
                </c:pt>
                <c:pt idx="295">
                  <c:v>2957.3689999999997</c:v>
                </c:pt>
                <c:pt idx="296">
                  <c:v>2967.3710000000001</c:v>
                </c:pt>
                <c:pt idx="297">
                  <c:v>2977.3759999999997</c:v>
                </c:pt>
                <c:pt idx="298">
                  <c:v>2987.3710000000001</c:v>
                </c:pt>
                <c:pt idx="299">
                  <c:v>2997.3710000000001</c:v>
                </c:pt>
                <c:pt idx="300">
                  <c:v>3007.3669999999997</c:v>
                </c:pt>
                <c:pt idx="301">
                  <c:v>3017.3649999999998</c:v>
                </c:pt>
                <c:pt idx="302">
                  <c:v>3027.3779999999997</c:v>
                </c:pt>
                <c:pt idx="303">
                  <c:v>3037.377</c:v>
                </c:pt>
                <c:pt idx="304">
                  <c:v>3047.375</c:v>
                </c:pt>
                <c:pt idx="305">
                  <c:v>3057.3689999999997</c:v>
                </c:pt>
                <c:pt idx="306">
                  <c:v>3067.3669999999997</c:v>
                </c:pt>
                <c:pt idx="307">
                  <c:v>3077.377</c:v>
                </c:pt>
                <c:pt idx="308">
                  <c:v>3087.37</c:v>
                </c:pt>
                <c:pt idx="309">
                  <c:v>3097.3689999999997</c:v>
                </c:pt>
                <c:pt idx="310">
                  <c:v>3107.366</c:v>
                </c:pt>
                <c:pt idx="311">
                  <c:v>3117.364</c:v>
                </c:pt>
                <c:pt idx="312">
                  <c:v>3127.3779999999997</c:v>
                </c:pt>
                <c:pt idx="313">
                  <c:v>3137.37</c:v>
                </c:pt>
                <c:pt idx="314">
                  <c:v>3147.3789999999999</c:v>
                </c:pt>
                <c:pt idx="315">
                  <c:v>3157.3710000000001</c:v>
                </c:pt>
                <c:pt idx="316">
                  <c:v>3167.364</c:v>
                </c:pt>
                <c:pt idx="317">
                  <c:v>3177.3719999999998</c:v>
                </c:pt>
                <c:pt idx="318">
                  <c:v>3187.3719999999998</c:v>
                </c:pt>
                <c:pt idx="319">
                  <c:v>3197.3789999999999</c:v>
                </c:pt>
                <c:pt idx="320">
                  <c:v>3207.3710000000001</c:v>
                </c:pt>
                <c:pt idx="321">
                  <c:v>3217.3679999999999</c:v>
                </c:pt>
                <c:pt idx="322">
                  <c:v>3227.377</c:v>
                </c:pt>
                <c:pt idx="323">
                  <c:v>3237.3759999999997</c:v>
                </c:pt>
                <c:pt idx="324">
                  <c:v>3247.373</c:v>
                </c:pt>
                <c:pt idx="325">
                  <c:v>3257.3689999999997</c:v>
                </c:pt>
                <c:pt idx="326">
                  <c:v>3267.3649999999998</c:v>
                </c:pt>
                <c:pt idx="327">
                  <c:v>3277.3789999999999</c:v>
                </c:pt>
                <c:pt idx="328">
                  <c:v>3287.3719999999998</c:v>
                </c:pt>
                <c:pt idx="329">
                  <c:v>3297.3789999999999</c:v>
                </c:pt>
                <c:pt idx="330">
                  <c:v>3307.37</c:v>
                </c:pt>
                <c:pt idx="331">
                  <c:v>3317.3689999999997</c:v>
                </c:pt>
                <c:pt idx="332">
                  <c:v>3327.377</c:v>
                </c:pt>
                <c:pt idx="333">
                  <c:v>3337.37</c:v>
                </c:pt>
                <c:pt idx="334">
                  <c:v>3347.3779999999997</c:v>
                </c:pt>
                <c:pt idx="335">
                  <c:v>3357.3739999999998</c:v>
                </c:pt>
                <c:pt idx="336">
                  <c:v>3367.3689999999997</c:v>
                </c:pt>
                <c:pt idx="337">
                  <c:v>3377.3669999999997</c:v>
                </c:pt>
                <c:pt idx="338">
                  <c:v>3387.375</c:v>
                </c:pt>
                <c:pt idx="339">
                  <c:v>3397.3669999999997</c:v>
                </c:pt>
                <c:pt idx="340">
                  <c:v>3407.3759999999997</c:v>
                </c:pt>
                <c:pt idx="341">
                  <c:v>3417.37</c:v>
                </c:pt>
                <c:pt idx="342">
                  <c:v>3427.3759999999997</c:v>
                </c:pt>
                <c:pt idx="343">
                  <c:v>3437.37</c:v>
                </c:pt>
                <c:pt idx="344">
                  <c:v>3447.377</c:v>
                </c:pt>
                <c:pt idx="345">
                  <c:v>3457.375</c:v>
                </c:pt>
                <c:pt idx="346">
                  <c:v>3467.3679999999999</c:v>
                </c:pt>
                <c:pt idx="347">
                  <c:v>3477.366</c:v>
                </c:pt>
                <c:pt idx="348">
                  <c:v>3487.3799999999997</c:v>
                </c:pt>
                <c:pt idx="349">
                  <c:v>3497.3779999999997</c:v>
                </c:pt>
                <c:pt idx="350">
                  <c:v>3507.377</c:v>
                </c:pt>
                <c:pt idx="351">
                  <c:v>3517.366</c:v>
                </c:pt>
                <c:pt idx="352">
                  <c:v>3527.377</c:v>
                </c:pt>
                <c:pt idx="353">
                  <c:v>3537.375</c:v>
                </c:pt>
                <c:pt idx="354">
                  <c:v>3547.373</c:v>
                </c:pt>
                <c:pt idx="355">
                  <c:v>3557.3719999999998</c:v>
                </c:pt>
                <c:pt idx="356">
                  <c:v>3567.37</c:v>
                </c:pt>
                <c:pt idx="357">
                  <c:v>3577.3679999999999</c:v>
                </c:pt>
                <c:pt idx="358">
                  <c:v>3587.366</c:v>
                </c:pt>
                <c:pt idx="359">
                  <c:v>3597.3809999999999</c:v>
                </c:pt>
                <c:pt idx="360">
                  <c:v>3607.366</c:v>
                </c:pt>
                <c:pt idx="361">
                  <c:v>3617.3719999999998</c:v>
                </c:pt>
                <c:pt idx="362">
                  <c:v>3627.3739999999998</c:v>
                </c:pt>
                <c:pt idx="363">
                  <c:v>3637.3710000000001</c:v>
                </c:pt>
                <c:pt idx="364">
                  <c:v>3647.377</c:v>
                </c:pt>
                <c:pt idx="365">
                  <c:v>3657.3739999999998</c:v>
                </c:pt>
                <c:pt idx="366">
                  <c:v>3667.3669999999997</c:v>
                </c:pt>
                <c:pt idx="367">
                  <c:v>3677.3789999999999</c:v>
                </c:pt>
                <c:pt idx="368">
                  <c:v>3687.3669999999997</c:v>
                </c:pt>
                <c:pt idx="369">
                  <c:v>3697.3809999999999</c:v>
                </c:pt>
                <c:pt idx="370">
                  <c:v>3707.3799999999997</c:v>
                </c:pt>
                <c:pt idx="371">
                  <c:v>3717.3669999999997</c:v>
                </c:pt>
                <c:pt idx="372">
                  <c:v>3727.37</c:v>
                </c:pt>
                <c:pt idx="373">
                  <c:v>3737.375</c:v>
                </c:pt>
                <c:pt idx="374">
                  <c:v>3747.3719999999998</c:v>
                </c:pt>
                <c:pt idx="375">
                  <c:v>3757.37</c:v>
                </c:pt>
                <c:pt idx="376">
                  <c:v>3767.3710000000001</c:v>
                </c:pt>
                <c:pt idx="377">
                  <c:v>3777.3739999999998</c:v>
                </c:pt>
                <c:pt idx="378">
                  <c:v>3787.377</c:v>
                </c:pt>
                <c:pt idx="379">
                  <c:v>3797.3679999999995</c:v>
                </c:pt>
                <c:pt idx="380">
                  <c:v>3807.38</c:v>
                </c:pt>
                <c:pt idx="381">
                  <c:v>3817.3670000000002</c:v>
                </c:pt>
                <c:pt idx="382">
                  <c:v>3827.3760000000002</c:v>
                </c:pt>
                <c:pt idx="383">
                  <c:v>3837.37</c:v>
                </c:pt>
                <c:pt idx="384">
                  <c:v>3847.3760000000002</c:v>
                </c:pt>
                <c:pt idx="385">
                  <c:v>3857.3829999999998</c:v>
                </c:pt>
                <c:pt idx="386">
                  <c:v>3867.37</c:v>
                </c:pt>
                <c:pt idx="387">
                  <c:v>3877.3760000000002</c:v>
                </c:pt>
                <c:pt idx="388">
                  <c:v>3887.375</c:v>
                </c:pt>
                <c:pt idx="389">
                  <c:v>3897.3789999999999</c:v>
                </c:pt>
                <c:pt idx="390">
                  <c:v>3907.3779999999997</c:v>
                </c:pt>
                <c:pt idx="391">
                  <c:v>3917.3710000000001</c:v>
                </c:pt>
                <c:pt idx="392">
                  <c:v>3927.37</c:v>
                </c:pt>
                <c:pt idx="393">
                  <c:v>3937.375</c:v>
                </c:pt>
                <c:pt idx="394">
                  <c:v>3947.3710000000001</c:v>
                </c:pt>
                <c:pt idx="395">
                  <c:v>3957.3769999999995</c:v>
                </c:pt>
                <c:pt idx="396">
                  <c:v>3967.3829999999998</c:v>
                </c:pt>
                <c:pt idx="397">
                  <c:v>3977.3760000000002</c:v>
                </c:pt>
                <c:pt idx="398">
                  <c:v>3987.3789999999999</c:v>
                </c:pt>
                <c:pt idx="399">
                  <c:v>3997.37</c:v>
                </c:pt>
                <c:pt idx="400">
                  <c:v>4007.3769999999995</c:v>
                </c:pt>
                <c:pt idx="401">
                  <c:v>4017.3739999999998</c:v>
                </c:pt>
                <c:pt idx="402">
                  <c:v>4027.3810000000003</c:v>
                </c:pt>
                <c:pt idx="403">
                  <c:v>4037.3859999999995</c:v>
                </c:pt>
                <c:pt idx="404">
                  <c:v>4047.3829999999998</c:v>
                </c:pt>
                <c:pt idx="405">
                  <c:v>4057.3810000000003</c:v>
                </c:pt>
                <c:pt idx="406">
                  <c:v>4067.384</c:v>
                </c:pt>
                <c:pt idx="407">
                  <c:v>4077.3729999999996</c:v>
                </c:pt>
                <c:pt idx="408">
                  <c:v>4087.3710000000001</c:v>
                </c:pt>
                <c:pt idx="409">
                  <c:v>4097.3739999999998</c:v>
                </c:pt>
                <c:pt idx="410">
                  <c:v>4107.3710000000001</c:v>
                </c:pt>
                <c:pt idx="411">
                  <c:v>4117.3850000000002</c:v>
                </c:pt>
                <c:pt idx="412">
                  <c:v>4127.3819999999996</c:v>
                </c:pt>
                <c:pt idx="413">
                  <c:v>4137.3810000000003</c:v>
                </c:pt>
                <c:pt idx="414">
                  <c:v>4147.3779999999997</c:v>
                </c:pt>
                <c:pt idx="415">
                  <c:v>4157.375</c:v>
                </c:pt>
                <c:pt idx="416">
                  <c:v>4167.3850000000002</c:v>
                </c:pt>
                <c:pt idx="417">
                  <c:v>4177.3819999999996</c:v>
                </c:pt>
                <c:pt idx="418">
                  <c:v>4187.375</c:v>
                </c:pt>
                <c:pt idx="419">
                  <c:v>4197.3869999999997</c:v>
                </c:pt>
                <c:pt idx="420">
                  <c:v>4207.3850000000002</c:v>
                </c:pt>
                <c:pt idx="421">
                  <c:v>4217.3810000000003</c:v>
                </c:pt>
                <c:pt idx="422">
                  <c:v>4227.3710000000001</c:v>
                </c:pt>
                <c:pt idx="423">
                  <c:v>4237.3760000000002</c:v>
                </c:pt>
                <c:pt idx="424">
                  <c:v>4247.3810000000003</c:v>
                </c:pt>
                <c:pt idx="425">
                  <c:v>4257.3739999999998</c:v>
                </c:pt>
                <c:pt idx="426">
                  <c:v>4267.3769999999995</c:v>
                </c:pt>
                <c:pt idx="427">
                  <c:v>4277.375</c:v>
                </c:pt>
                <c:pt idx="428">
                  <c:v>4287.3729999999996</c:v>
                </c:pt>
                <c:pt idx="429">
                  <c:v>4297.3850000000002</c:v>
                </c:pt>
                <c:pt idx="430">
                  <c:v>4307.375</c:v>
                </c:pt>
                <c:pt idx="431">
                  <c:v>4317.3819999999996</c:v>
                </c:pt>
                <c:pt idx="432">
                  <c:v>4327.3859999999995</c:v>
                </c:pt>
                <c:pt idx="433">
                  <c:v>4337.3850000000002</c:v>
                </c:pt>
                <c:pt idx="434">
                  <c:v>4347.3829999999998</c:v>
                </c:pt>
                <c:pt idx="435">
                  <c:v>4357.3779999999997</c:v>
                </c:pt>
                <c:pt idx="436">
                  <c:v>4367.3769999999995</c:v>
                </c:pt>
                <c:pt idx="437">
                  <c:v>4377.3739999999998</c:v>
                </c:pt>
                <c:pt idx="438">
                  <c:v>4387.3859999999995</c:v>
                </c:pt>
                <c:pt idx="439">
                  <c:v>4397.38</c:v>
                </c:pt>
                <c:pt idx="440">
                  <c:v>4407.384</c:v>
                </c:pt>
                <c:pt idx="441">
                  <c:v>4417.3819999999996</c:v>
                </c:pt>
                <c:pt idx="442">
                  <c:v>4427.3789999999999</c:v>
                </c:pt>
                <c:pt idx="443">
                  <c:v>4437.3789999999999</c:v>
                </c:pt>
                <c:pt idx="444">
                  <c:v>4447.3760000000002</c:v>
                </c:pt>
                <c:pt idx="445">
                  <c:v>4457.375</c:v>
                </c:pt>
                <c:pt idx="446">
                  <c:v>4467.3900000000003</c:v>
                </c:pt>
                <c:pt idx="447">
                  <c:v>4477.3890000000001</c:v>
                </c:pt>
                <c:pt idx="448">
                  <c:v>4487.3859999999995</c:v>
                </c:pt>
                <c:pt idx="449">
                  <c:v>4497.3850000000002</c:v>
                </c:pt>
                <c:pt idx="450">
                  <c:v>4507.384</c:v>
                </c:pt>
                <c:pt idx="451">
                  <c:v>4517.3829999999998</c:v>
                </c:pt>
                <c:pt idx="452">
                  <c:v>4527.3869999999997</c:v>
                </c:pt>
                <c:pt idx="453">
                  <c:v>4537.3869999999997</c:v>
                </c:pt>
                <c:pt idx="454">
                  <c:v>4547.3859999999995</c:v>
                </c:pt>
                <c:pt idx="455">
                  <c:v>4557.3919999999998</c:v>
                </c:pt>
                <c:pt idx="456">
                  <c:v>4567.3909999999996</c:v>
                </c:pt>
                <c:pt idx="457">
                  <c:v>4577.3919999999998</c:v>
                </c:pt>
                <c:pt idx="458">
                  <c:v>4587.3850000000002</c:v>
                </c:pt>
                <c:pt idx="459">
                  <c:v>4597.3829999999998</c:v>
                </c:pt>
                <c:pt idx="460">
                  <c:v>4607.3900000000003</c:v>
                </c:pt>
                <c:pt idx="461">
                  <c:v>4617.3850000000002</c:v>
                </c:pt>
                <c:pt idx="462">
                  <c:v>4627.384</c:v>
                </c:pt>
                <c:pt idx="463">
                  <c:v>4637.3850000000002</c:v>
                </c:pt>
                <c:pt idx="464">
                  <c:v>4647.3890000000001</c:v>
                </c:pt>
                <c:pt idx="465">
                  <c:v>4657.3909999999996</c:v>
                </c:pt>
                <c:pt idx="466">
                  <c:v>4667.3919999999998</c:v>
                </c:pt>
                <c:pt idx="467">
                  <c:v>4677.3819999999996</c:v>
                </c:pt>
                <c:pt idx="468">
                  <c:v>4687.3869999999997</c:v>
                </c:pt>
                <c:pt idx="469">
                  <c:v>4697.3949999999995</c:v>
                </c:pt>
                <c:pt idx="470">
                  <c:v>4707.3890000000001</c:v>
                </c:pt>
                <c:pt idx="471">
                  <c:v>4717.3949999999995</c:v>
                </c:pt>
                <c:pt idx="472">
                  <c:v>4727.384</c:v>
                </c:pt>
                <c:pt idx="473">
                  <c:v>4737.3940000000002</c:v>
                </c:pt>
                <c:pt idx="474">
                  <c:v>4747.3919999999998</c:v>
                </c:pt>
                <c:pt idx="475">
                  <c:v>4757.38</c:v>
                </c:pt>
                <c:pt idx="476">
                  <c:v>4767.38</c:v>
                </c:pt>
                <c:pt idx="477">
                  <c:v>4777.3850000000002</c:v>
                </c:pt>
                <c:pt idx="478">
                  <c:v>4787.3869999999997</c:v>
                </c:pt>
                <c:pt idx="479">
                  <c:v>4797.3940000000002</c:v>
                </c:pt>
                <c:pt idx="480">
                  <c:v>4807.3890000000001</c:v>
                </c:pt>
                <c:pt idx="481">
                  <c:v>4817.3810000000003</c:v>
                </c:pt>
                <c:pt idx="482">
                  <c:v>4827.3940000000002</c:v>
                </c:pt>
                <c:pt idx="483">
                  <c:v>4837.3819999999996</c:v>
                </c:pt>
                <c:pt idx="484">
                  <c:v>4847.3869999999997</c:v>
                </c:pt>
                <c:pt idx="485">
                  <c:v>4857.3879999999999</c:v>
                </c:pt>
                <c:pt idx="486">
                  <c:v>4867.3890000000001</c:v>
                </c:pt>
                <c:pt idx="487">
                  <c:v>4877.3890000000001</c:v>
                </c:pt>
                <c:pt idx="488">
                  <c:v>4887.3819999999996</c:v>
                </c:pt>
                <c:pt idx="489">
                  <c:v>4897.3810000000003</c:v>
                </c:pt>
                <c:pt idx="490">
                  <c:v>4907.3789999999999</c:v>
                </c:pt>
                <c:pt idx="491">
                  <c:v>4917.3869999999997</c:v>
                </c:pt>
                <c:pt idx="492">
                  <c:v>4927.38</c:v>
                </c:pt>
                <c:pt idx="493">
                  <c:v>4937.393</c:v>
                </c:pt>
                <c:pt idx="494">
                  <c:v>4947.3909999999996</c:v>
                </c:pt>
                <c:pt idx="495">
                  <c:v>4957.3909999999996</c:v>
                </c:pt>
                <c:pt idx="496">
                  <c:v>4967.3869999999997</c:v>
                </c:pt>
                <c:pt idx="497">
                  <c:v>4977.3919999999998</c:v>
                </c:pt>
                <c:pt idx="498">
                  <c:v>4987.3919999999998</c:v>
                </c:pt>
                <c:pt idx="499">
                  <c:v>4997.3869999999997</c:v>
                </c:pt>
                <c:pt idx="500">
                  <c:v>5007.3850000000002</c:v>
                </c:pt>
                <c:pt idx="501">
                  <c:v>5017.3829999999998</c:v>
                </c:pt>
                <c:pt idx="502">
                  <c:v>5027.3819999999996</c:v>
                </c:pt>
                <c:pt idx="503">
                  <c:v>5037.3940000000002</c:v>
                </c:pt>
                <c:pt idx="504">
                  <c:v>5047.3919999999998</c:v>
                </c:pt>
                <c:pt idx="505">
                  <c:v>5057.3900000000003</c:v>
                </c:pt>
                <c:pt idx="506">
                  <c:v>5067.3879999999999</c:v>
                </c:pt>
                <c:pt idx="507">
                  <c:v>5077.3859999999995</c:v>
                </c:pt>
                <c:pt idx="508">
                  <c:v>5087.3819999999996</c:v>
                </c:pt>
                <c:pt idx="509">
                  <c:v>5097.393</c:v>
                </c:pt>
                <c:pt idx="510">
                  <c:v>5107.3909999999996</c:v>
                </c:pt>
                <c:pt idx="511">
                  <c:v>5117.384</c:v>
                </c:pt>
                <c:pt idx="512">
                  <c:v>5127.3959999999997</c:v>
                </c:pt>
                <c:pt idx="513">
                  <c:v>5137.3940000000002</c:v>
                </c:pt>
                <c:pt idx="514">
                  <c:v>5147.3869999999997</c:v>
                </c:pt>
                <c:pt idx="515">
                  <c:v>5157.3949999999995</c:v>
                </c:pt>
                <c:pt idx="516">
                  <c:v>5167.393</c:v>
                </c:pt>
                <c:pt idx="517">
                  <c:v>5177.3909999999996</c:v>
                </c:pt>
                <c:pt idx="518">
                  <c:v>5187.3900000000003</c:v>
                </c:pt>
                <c:pt idx="519">
                  <c:v>5197.3890000000001</c:v>
                </c:pt>
                <c:pt idx="520">
                  <c:v>5207.3859999999995</c:v>
                </c:pt>
                <c:pt idx="521">
                  <c:v>5217.3949999999995</c:v>
                </c:pt>
                <c:pt idx="522">
                  <c:v>5227.3919999999998</c:v>
                </c:pt>
                <c:pt idx="523">
                  <c:v>5237.3909999999996</c:v>
                </c:pt>
                <c:pt idx="524">
                  <c:v>5247.3890000000001</c:v>
                </c:pt>
                <c:pt idx="525">
                  <c:v>5257.3869999999997</c:v>
                </c:pt>
                <c:pt idx="526">
                  <c:v>5267.384</c:v>
                </c:pt>
                <c:pt idx="527">
                  <c:v>5277.3940000000002</c:v>
                </c:pt>
                <c:pt idx="528">
                  <c:v>5287.393</c:v>
                </c:pt>
                <c:pt idx="529">
                  <c:v>5297.384</c:v>
                </c:pt>
                <c:pt idx="530">
                  <c:v>5307.3919999999998</c:v>
                </c:pt>
                <c:pt idx="531">
                  <c:v>5317.3980000000001</c:v>
                </c:pt>
                <c:pt idx="532">
                  <c:v>5327.393</c:v>
                </c:pt>
                <c:pt idx="533">
                  <c:v>5337.3989999999994</c:v>
                </c:pt>
                <c:pt idx="534">
                  <c:v>5347.3959999999997</c:v>
                </c:pt>
                <c:pt idx="535">
                  <c:v>5357.3879999999999</c:v>
                </c:pt>
                <c:pt idx="536">
                  <c:v>5367.3969999999999</c:v>
                </c:pt>
                <c:pt idx="537">
                  <c:v>5377.3919999999998</c:v>
                </c:pt>
                <c:pt idx="538">
                  <c:v>5387.39</c:v>
                </c:pt>
                <c:pt idx="539">
                  <c:v>5397.3940000000002</c:v>
                </c:pt>
                <c:pt idx="540">
                  <c:v>5407.3919999999998</c:v>
                </c:pt>
                <c:pt idx="541">
                  <c:v>5417.4009999999998</c:v>
                </c:pt>
                <c:pt idx="542">
                  <c:v>5427.3949999999995</c:v>
                </c:pt>
                <c:pt idx="543">
                  <c:v>5437.39</c:v>
                </c:pt>
                <c:pt idx="544">
                  <c:v>5447.4009999999998</c:v>
                </c:pt>
                <c:pt idx="545">
                  <c:v>5457.3980000000001</c:v>
                </c:pt>
                <c:pt idx="546">
                  <c:v>5467.393</c:v>
                </c:pt>
                <c:pt idx="547">
                  <c:v>5477.3890000000001</c:v>
                </c:pt>
                <c:pt idx="548">
                  <c:v>5487.393</c:v>
                </c:pt>
                <c:pt idx="549">
                  <c:v>5497.39</c:v>
                </c:pt>
                <c:pt idx="550">
                  <c:v>5507.3890000000001</c:v>
                </c:pt>
                <c:pt idx="551">
                  <c:v>5517.3959999999997</c:v>
                </c:pt>
                <c:pt idx="552">
                  <c:v>5527.3959999999997</c:v>
                </c:pt>
                <c:pt idx="553">
                  <c:v>5537.4</c:v>
                </c:pt>
                <c:pt idx="554">
                  <c:v>5547.3919999999998</c:v>
                </c:pt>
                <c:pt idx="555">
                  <c:v>5557.3940000000002</c:v>
                </c:pt>
                <c:pt idx="556">
                  <c:v>5567.3879999999999</c:v>
                </c:pt>
                <c:pt idx="557">
                  <c:v>5577.3959999999997</c:v>
                </c:pt>
                <c:pt idx="558">
                  <c:v>5587.3879999999999</c:v>
                </c:pt>
                <c:pt idx="559">
                  <c:v>5597.3959999999997</c:v>
                </c:pt>
                <c:pt idx="560">
                  <c:v>5607.39</c:v>
                </c:pt>
                <c:pt idx="561">
                  <c:v>5617.3980000000001</c:v>
                </c:pt>
                <c:pt idx="562">
                  <c:v>5627.39</c:v>
                </c:pt>
                <c:pt idx="563">
                  <c:v>5637.3969999999999</c:v>
                </c:pt>
                <c:pt idx="564">
                  <c:v>5647.3909999999996</c:v>
                </c:pt>
                <c:pt idx="565">
                  <c:v>5657.39</c:v>
                </c:pt>
                <c:pt idx="566">
                  <c:v>5667.3869999999997</c:v>
                </c:pt>
                <c:pt idx="567">
                  <c:v>5677.3959999999997</c:v>
                </c:pt>
                <c:pt idx="568">
                  <c:v>5687.3890000000001</c:v>
                </c:pt>
                <c:pt idx="569">
                  <c:v>5697.3869999999997</c:v>
                </c:pt>
                <c:pt idx="570">
                  <c:v>5707.3949999999995</c:v>
                </c:pt>
                <c:pt idx="571">
                  <c:v>5717.3890000000001</c:v>
                </c:pt>
                <c:pt idx="572">
                  <c:v>5727.3989999999994</c:v>
                </c:pt>
                <c:pt idx="573">
                  <c:v>5737.4009999999998</c:v>
                </c:pt>
                <c:pt idx="574">
                  <c:v>5747.393</c:v>
                </c:pt>
                <c:pt idx="575">
                  <c:v>5757.3909999999996</c:v>
                </c:pt>
                <c:pt idx="576">
                  <c:v>5767.3890000000001</c:v>
                </c:pt>
                <c:pt idx="577">
                  <c:v>5777.393</c:v>
                </c:pt>
                <c:pt idx="578">
                  <c:v>5787.4030000000002</c:v>
                </c:pt>
                <c:pt idx="579">
                  <c:v>5797.402</c:v>
                </c:pt>
                <c:pt idx="580">
                  <c:v>5807.3949999999995</c:v>
                </c:pt>
                <c:pt idx="581">
                  <c:v>5817.4030000000002</c:v>
                </c:pt>
                <c:pt idx="582">
                  <c:v>5827.3959999999997</c:v>
                </c:pt>
                <c:pt idx="583">
                  <c:v>5837.3940000000002</c:v>
                </c:pt>
                <c:pt idx="584">
                  <c:v>5847.402</c:v>
                </c:pt>
                <c:pt idx="585">
                  <c:v>5857.3940000000002</c:v>
                </c:pt>
                <c:pt idx="586">
                  <c:v>5867.3919999999998</c:v>
                </c:pt>
                <c:pt idx="587">
                  <c:v>5877.4039999999995</c:v>
                </c:pt>
                <c:pt idx="588">
                  <c:v>5887.4030000000002</c:v>
                </c:pt>
                <c:pt idx="589">
                  <c:v>5897.402</c:v>
                </c:pt>
                <c:pt idx="590">
                  <c:v>5907.4009999999998</c:v>
                </c:pt>
                <c:pt idx="591">
                  <c:v>5917.3969999999999</c:v>
                </c:pt>
                <c:pt idx="592">
                  <c:v>5927.3919999999998</c:v>
                </c:pt>
                <c:pt idx="593">
                  <c:v>5937.3940000000002</c:v>
                </c:pt>
                <c:pt idx="594">
                  <c:v>5947.4030000000002</c:v>
                </c:pt>
                <c:pt idx="595">
                  <c:v>5957.3940000000002</c:v>
                </c:pt>
                <c:pt idx="596">
                  <c:v>5967.4009999999998</c:v>
                </c:pt>
                <c:pt idx="597">
                  <c:v>5977.402</c:v>
                </c:pt>
                <c:pt idx="598">
                  <c:v>5987.393</c:v>
                </c:pt>
                <c:pt idx="599">
                  <c:v>5997.3980000000001</c:v>
                </c:pt>
                <c:pt idx="600">
                  <c:v>6007.3940000000002</c:v>
                </c:pt>
                <c:pt idx="601">
                  <c:v>6017.4009999999998</c:v>
                </c:pt>
                <c:pt idx="602">
                  <c:v>6027.4030000000002</c:v>
                </c:pt>
                <c:pt idx="603">
                  <c:v>6037.3959999999997</c:v>
                </c:pt>
                <c:pt idx="604">
                  <c:v>6047.3940000000002</c:v>
                </c:pt>
                <c:pt idx="605">
                  <c:v>6057.3909999999996</c:v>
                </c:pt>
                <c:pt idx="606">
                  <c:v>6067.3949999999995</c:v>
                </c:pt>
                <c:pt idx="607">
                  <c:v>6077.4</c:v>
                </c:pt>
                <c:pt idx="608">
                  <c:v>6087.393</c:v>
                </c:pt>
                <c:pt idx="609">
                  <c:v>6097.3980000000001</c:v>
                </c:pt>
                <c:pt idx="610">
                  <c:v>6107.4030000000002</c:v>
                </c:pt>
                <c:pt idx="611">
                  <c:v>6117.3940000000002</c:v>
                </c:pt>
                <c:pt idx="612">
                  <c:v>6127.4009999999998</c:v>
                </c:pt>
                <c:pt idx="613">
                  <c:v>6137.3989999999994</c:v>
                </c:pt>
                <c:pt idx="614">
                  <c:v>6147.39</c:v>
                </c:pt>
                <c:pt idx="615">
                  <c:v>6157.402</c:v>
                </c:pt>
                <c:pt idx="616">
                  <c:v>6167.393</c:v>
                </c:pt>
                <c:pt idx="617">
                  <c:v>6177.4030000000002</c:v>
                </c:pt>
                <c:pt idx="618">
                  <c:v>6187.4049999999997</c:v>
                </c:pt>
                <c:pt idx="619">
                  <c:v>6197.3959999999997</c:v>
                </c:pt>
                <c:pt idx="620">
                  <c:v>6207.402</c:v>
                </c:pt>
                <c:pt idx="621">
                  <c:v>6217.4049999999997</c:v>
                </c:pt>
                <c:pt idx="622">
                  <c:v>6227.3959999999997</c:v>
                </c:pt>
                <c:pt idx="623">
                  <c:v>6237.4</c:v>
                </c:pt>
                <c:pt idx="624">
                  <c:v>6247.3909999999996</c:v>
                </c:pt>
                <c:pt idx="625">
                  <c:v>6257.4009999999998</c:v>
                </c:pt>
                <c:pt idx="626">
                  <c:v>6267.3909999999996</c:v>
                </c:pt>
                <c:pt idx="627">
                  <c:v>6277.4039999999995</c:v>
                </c:pt>
                <c:pt idx="628">
                  <c:v>6287.3919999999998</c:v>
                </c:pt>
                <c:pt idx="629">
                  <c:v>6297.3969999999999</c:v>
                </c:pt>
                <c:pt idx="630">
                  <c:v>6307.4030000000002</c:v>
                </c:pt>
                <c:pt idx="631">
                  <c:v>6317.4049999999997</c:v>
                </c:pt>
                <c:pt idx="632">
                  <c:v>6327.3949999999995</c:v>
                </c:pt>
                <c:pt idx="633">
                  <c:v>6337.4</c:v>
                </c:pt>
                <c:pt idx="634">
                  <c:v>6347.4030000000002</c:v>
                </c:pt>
                <c:pt idx="635">
                  <c:v>6357.3919999999998</c:v>
                </c:pt>
                <c:pt idx="636">
                  <c:v>6367.3909999999996</c:v>
                </c:pt>
                <c:pt idx="637">
                  <c:v>6377.3940000000002</c:v>
                </c:pt>
                <c:pt idx="638">
                  <c:v>6387.3980000000001</c:v>
                </c:pt>
                <c:pt idx="639">
                  <c:v>6397.3949999999995</c:v>
                </c:pt>
                <c:pt idx="640">
                  <c:v>6407.4070000000002</c:v>
                </c:pt>
                <c:pt idx="641">
                  <c:v>6417.4039999999995</c:v>
                </c:pt>
                <c:pt idx="642">
                  <c:v>6427.3969999999999</c:v>
                </c:pt>
                <c:pt idx="643">
                  <c:v>6437.3980000000001</c:v>
                </c:pt>
                <c:pt idx="644">
                  <c:v>6447.3959999999997</c:v>
                </c:pt>
                <c:pt idx="645">
                  <c:v>6457.4070000000002</c:v>
                </c:pt>
                <c:pt idx="646">
                  <c:v>6467.4</c:v>
                </c:pt>
                <c:pt idx="647">
                  <c:v>6477.402</c:v>
                </c:pt>
                <c:pt idx="648">
                  <c:v>6487.3969999999999</c:v>
                </c:pt>
                <c:pt idx="649">
                  <c:v>6497.3959999999997</c:v>
                </c:pt>
                <c:pt idx="650">
                  <c:v>6507.4079999999994</c:v>
                </c:pt>
                <c:pt idx="651">
                  <c:v>6517.4009999999998</c:v>
                </c:pt>
                <c:pt idx="652">
                  <c:v>6527.3969999999999</c:v>
                </c:pt>
                <c:pt idx="653">
                  <c:v>6537.4079999999994</c:v>
                </c:pt>
                <c:pt idx="654">
                  <c:v>6547.4</c:v>
                </c:pt>
                <c:pt idx="655">
                  <c:v>6557.3980000000001</c:v>
                </c:pt>
                <c:pt idx="656">
                  <c:v>6567.402</c:v>
                </c:pt>
                <c:pt idx="657">
                  <c:v>6577.3989999999994</c:v>
                </c:pt>
                <c:pt idx="658">
                  <c:v>6587.4039999999995</c:v>
                </c:pt>
                <c:pt idx="659">
                  <c:v>6597.4009999999998</c:v>
                </c:pt>
                <c:pt idx="660">
                  <c:v>6607.402</c:v>
                </c:pt>
                <c:pt idx="661">
                  <c:v>6617.4070000000002</c:v>
                </c:pt>
                <c:pt idx="662">
                  <c:v>6627.4039999999995</c:v>
                </c:pt>
                <c:pt idx="663">
                  <c:v>6637.4039999999995</c:v>
                </c:pt>
                <c:pt idx="664">
                  <c:v>6647.402</c:v>
                </c:pt>
                <c:pt idx="665">
                  <c:v>6657.3980000000001</c:v>
                </c:pt>
                <c:pt idx="666">
                  <c:v>6667.3969999999999</c:v>
                </c:pt>
                <c:pt idx="667">
                  <c:v>6677.4110000000001</c:v>
                </c:pt>
                <c:pt idx="668">
                  <c:v>6687.4059999999999</c:v>
                </c:pt>
                <c:pt idx="669">
                  <c:v>6697.402</c:v>
                </c:pt>
                <c:pt idx="670">
                  <c:v>6707.4</c:v>
                </c:pt>
                <c:pt idx="671">
                  <c:v>6717.3980000000001</c:v>
                </c:pt>
                <c:pt idx="672">
                  <c:v>6727.3949999999995</c:v>
                </c:pt>
                <c:pt idx="673">
                  <c:v>6737.41</c:v>
                </c:pt>
                <c:pt idx="674">
                  <c:v>6747.4089999999997</c:v>
                </c:pt>
                <c:pt idx="675">
                  <c:v>6757.4070000000002</c:v>
                </c:pt>
                <c:pt idx="676">
                  <c:v>6767.4039999999995</c:v>
                </c:pt>
                <c:pt idx="677">
                  <c:v>6777.402</c:v>
                </c:pt>
                <c:pt idx="678">
                  <c:v>6787.4009999999998</c:v>
                </c:pt>
                <c:pt idx="679">
                  <c:v>6797.3989999999994</c:v>
                </c:pt>
                <c:pt idx="680">
                  <c:v>6807.3980000000001</c:v>
                </c:pt>
                <c:pt idx="681">
                  <c:v>6817.4110000000001</c:v>
                </c:pt>
                <c:pt idx="682">
                  <c:v>6827.3980000000001</c:v>
                </c:pt>
                <c:pt idx="683">
                  <c:v>6837.4070000000002</c:v>
                </c:pt>
                <c:pt idx="684">
                  <c:v>6847.4120000000003</c:v>
                </c:pt>
                <c:pt idx="685">
                  <c:v>6857.4079999999994</c:v>
                </c:pt>
                <c:pt idx="686">
                  <c:v>6867.4</c:v>
                </c:pt>
                <c:pt idx="687">
                  <c:v>6877.41</c:v>
                </c:pt>
                <c:pt idx="688">
                  <c:v>6887.4009999999998</c:v>
                </c:pt>
                <c:pt idx="689">
                  <c:v>6897.41</c:v>
                </c:pt>
                <c:pt idx="690">
                  <c:v>6907.4070000000002</c:v>
                </c:pt>
                <c:pt idx="691">
                  <c:v>6917.4049999999997</c:v>
                </c:pt>
                <c:pt idx="692">
                  <c:v>6927.3959999999997</c:v>
                </c:pt>
                <c:pt idx="693">
                  <c:v>6937.4009999999998</c:v>
                </c:pt>
                <c:pt idx="694">
                  <c:v>6947.3989999999994</c:v>
                </c:pt>
                <c:pt idx="695">
                  <c:v>6957.4070000000002</c:v>
                </c:pt>
                <c:pt idx="696">
                  <c:v>6967.4049999999997</c:v>
                </c:pt>
                <c:pt idx="697">
                  <c:v>6977.3989999999994</c:v>
                </c:pt>
                <c:pt idx="698">
                  <c:v>6987.4039999999995</c:v>
                </c:pt>
                <c:pt idx="699">
                  <c:v>6997.4089999999997</c:v>
                </c:pt>
                <c:pt idx="700">
                  <c:v>7007.402</c:v>
                </c:pt>
                <c:pt idx="701">
                  <c:v>7017.4</c:v>
                </c:pt>
                <c:pt idx="702">
                  <c:v>7027.4089999999997</c:v>
                </c:pt>
                <c:pt idx="703">
                  <c:v>7037.4079999999994</c:v>
                </c:pt>
                <c:pt idx="704">
                  <c:v>7047.4009999999998</c:v>
                </c:pt>
                <c:pt idx="705">
                  <c:v>7057.41</c:v>
                </c:pt>
                <c:pt idx="706">
                  <c:v>7067.4030000000002</c:v>
                </c:pt>
                <c:pt idx="707">
                  <c:v>7077.402</c:v>
                </c:pt>
                <c:pt idx="708">
                  <c:v>7087.3989999999994</c:v>
                </c:pt>
                <c:pt idx="709">
                  <c:v>7097.3969999999999</c:v>
                </c:pt>
                <c:pt idx="710">
                  <c:v>7107.402</c:v>
                </c:pt>
                <c:pt idx="711">
                  <c:v>7117.3980000000001</c:v>
                </c:pt>
                <c:pt idx="712">
                  <c:v>7127.4070000000002</c:v>
                </c:pt>
                <c:pt idx="713">
                  <c:v>7137.4049999999997</c:v>
                </c:pt>
                <c:pt idx="714">
                  <c:v>7147.4030000000002</c:v>
                </c:pt>
                <c:pt idx="715">
                  <c:v>7157.4</c:v>
                </c:pt>
                <c:pt idx="716">
                  <c:v>7167.3969999999999</c:v>
                </c:pt>
                <c:pt idx="717">
                  <c:v>7177.4110000000001</c:v>
                </c:pt>
                <c:pt idx="718">
                  <c:v>7187.4009999999998</c:v>
                </c:pt>
                <c:pt idx="719">
                  <c:v>7197.4059999999999</c:v>
                </c:pt>
                <c:pt idx="720">
                  <c:v>7207.4009999999998</c:v>
                </c:pt>
                <c:pt idx="721">
                  <c:v>7217.4070000000002</c:v>
                </c:pt>
                <c:pt idx="722">
                  <c:v>7227.3989999999994</c:v>
                </c:pt>
                <c:pt idx="723">
                  <c:v>7237.4049999999997</c:v>
                </c:pt>
                <c:pt idx="724">
                  <c:v>7247.4</c:v>
                </c:pt>
                <c:pt idx="725">
                  <c:v>7257.4089999999997</c:v>
                </c:pt>
                <c:pt idx="726">
                  <c:v>7267.4070000000002</c:v>
                </c:pt>
                <c:pt idx="727">
                  <c:v>7277.4059999999999</c:v>
                </c:pt>
                <c:pt idx="728">
                  <c:v>7287.4049999999997</c:v>
                </c:pt>
                <c:pt idx="729">
                  <c:v>7297.4129999999996</c:v>
                </c:pt>
                <c:pt idx="730">
                  <c:v>7307.4129999999996</c:v>
                </c:pt>
                <c:pt idx="731">
                  <c:v>7317.4110000000001</c:v>
                </c:pt>
                <c:pt idx="732">
                  <c:v>7327.4070000000002</c:v>
                </c:pt>
                <c:pt idx="733">
                  <c:v>7337.4059999999999</c:v>
                </c:pt>
                <c:pt idx="734">
                  <c:v>7347.4049999999997</c:v>
                </c:pt>
                <c:pt idx="735">
                  <c:v>7357.415</c:v>
                </c:pt>
                <c:pt idx="736">
                  <c:v>7367.4120000000003</c:v>
                </c:pt>
                <c:pt idx="737">
                  <c:v>7377.41</c:v>
                </c:pt>
                <c:pt idx="738">
                  <c:v>7387.4059999999999</c:v>
                </c:pt>
                <c:pt idx="739">
                  <c:v>7397.4049999999997</c:v>
                </c:pt>
                <c:pt idx="740">
                  <c:v>7407.4139999999998</c:v>
                </c:pt>
                <c:pt idx="741">
                  <c:v>7417.4139999999998</c:v>
                </c:pt>
                <c:pt idx="742">
                  <c:v>7427.4009999999998</c:v>
                </c:pt>
                <c:pt idx="743">
                  <c:v>7437.4160000000002</c:v>
                </c:pt>
                <c:pt idx="744">
                  <c:v>7447.4039999999995</c:v>
                </c:pt>
                <c:pt idx="745">
                  <c:v>7457.4059999999999</c:v>
                </c:pt>
                <c:pt idx="746">
                  <c:v>7467.4089999999997</c:v>
                </c:pt>
                <c:pt idx="747">
                  <c:v>7477.41</c:v>
                </c:pt>
                <c:pt idx="748">
                  <c:v>7487.4129999999996</c:v>
                </c:pt>
                <c:pt idx="749">
                  <c:v>7497.4009999999998</c:v>
                </c:pt>
                <c:pt idx="750">
                  <c:v>7507.4110000000001</c:v>
                </c:pt>
                <c:pt idx="751">
                  <c:v>7517.4059999999999</c:v>
                </c:pt>
                <c:pt idx="752">
                  <c:v>7527.41</c:v>
                </c:pt>
                <c:pt idx="753">
                  <c:v>7537.402</c:v>
                </c:pt>
                <c:pt idx="754">
                  <c:v>7547.4039999999995</c:v>
                </c:pt>
                <c:pt idx="755">
                  <c:v>7557.4039999999995</c:v>
                </c:pt>
                <c:pt idx="756">
                  <c:v>7567.4039999999995</c:v>
                </c:pt>
                <c:pt idx="757">
                  <c:v>7577.4079999999994</c:v>
                </c:pt>
                <c:pt idx="758">
                  <c:v>7587.4160000000002</c:v>
                </c:pt>
                <c:pt idx="759">
                  <c:v>7597.4079999999994</c:v>
                </c:pt>
                <c:pt idx="760">
                  <c:v>7607.415</c:v>
                </c:pt>
                <c:pt idx="761">
                  <c:v>7617.4189999999999</c:v>
                </c:pt>
                <c:pt idx="762">
                  <c:v>7627.4139999999998</c:v>
                </c:pt>
                <c:pt idx="763">
                  <c:v>7637.4049999999997</c:v>
                </c:pt>
                <c:pt idx="764">
                  <c:v>7647.4120000000003</c:v>
                </c:pt>
                <c:pt idx="765">
                  <c:v>7657.4049999999997</c:v>
                </c:pt>
                <c:pt idx="766">
                  <c:v>7667.41</c:v>
                </c:pt>
                <c:pt idx="767">
                  <c:v>7677.4160000000002</c:v>
                </c:pt>
                <c:pt idx="768">
                  <c:v>7687.4189999999999</c:v>
                </c:pt>
                <c:pt idx="769">
                  <c:v>7697.4129999999996</c:v>
                </c:pt>
                <c:pt idx="770">
                  <c:v>7707.4070000000002</c:v>
                </c:pt>
                <c:pt idx="771">
                  <c:v>7717.4070000000002</c:v>
                </c:pt>
                <c:pt idx="772">
                  <c:v>7727.4110000000001</c:v>
                </c:pt>
                <c:pt idx="773">
                  <c:v>7737.415</c:v>
                </c:pt>
                <c:pt idx="774">
                  <c:v>7747.4129999999996</c:v>
                </c:pt>
                <c:pt idx="775">
                  <c:v>7757.4089999999997</c:v>
                </c:pt>
                <c:pt idx="776">
                  <c:v>7767.4169999999995</c:v>
                </c:pt>
                <c:pt idx="777">
                  <c:v>7777.4120000000003</c:v>
                </c:pt>
                <c:pt idx="778">
                  <c:v>7787.4070000000002</c:v>
                </c:pt>
                <c:pt idx="779">
                  <c:v>7797.4179999999997</c:v>
                </c:pt>
                <c:pt idx="780">
                  <c:v>7807.415</c:v>
                </c:pt>
                <c:pt idx="781">
                  <c:v>7817.4139999999998</c:v>
                </c:pt>
                <c:pt idx="782">
                  <c:v>7827.4079999999994</c:v>
                </c:pt>
                <c:pt idx="783">
                  <c:v>7837.42</c:v>
                </c:pt>
                <c:pt idx="784">
                  <c:v>7847.4189999999999</c:v>
                </c:pt>
                <c:pt idx="785">
                  <c:v>7857.4169999999995</c:v>
                </c:pt>
                <c:pt idx="786">
                  <c:v>7867.4160000000002</c:v>
                </c:pt>
                <c:pt idx="787">
                  <c:v>7877.4139999999998</c:v>
                </c:pt>
                <c:pt idx="788">
                  <c:v>7887.4129999999996</c:v>
                </c:pt>
                <c:pt idx="789">
                  <c:v>7897.4199999999992</c:v>
                </c:pt>
                <c:pt idx="790">
                  <c:v>7907.4180000000006</c:v>
                </c:pt>
                <c:pt idx="791">
                  <c:v>7917.4170000000004</c:v>
                </c:pt>
                <c:pt idx="792">
                  <c:v>7927.4100000000008</c:v>
                </c:pt>
                <c:pt idx="793">
                  <c:v>7937.4199999999992</c:v>
                </c:pt>
                <c:pt idx="794">
                  <c:v>7947.415</c:v>
                </c:pt>
                <c:pt idx="795">
                  <c:v>7957.4229999999998</c:v>
                </c:pt>
                <c:pt idx="796">
                  <c:v>7967.4160000000002</c:v>
                </c:pt>
                <c:pt idx="797">
                  <c:v>7977.4139999999998</c:v>
                </c:pt>
                <c:pt idx="798">
                  <c:v>7987.4219999999996</c:v>
                </c:pt>
                <c:pt idx="799">
                  <c:v>7997.415</c:v>
                </c:pt>
                <c:pt idx="800">
                  <c:v>8007.4139999999998</c:v>
                </c:pt>
                <c:pt idx="801">
                  <c:v>8017.4199999999992</c:v>
                </c:pt>
                <c:pt idx="802">
                  <c:v>8027.4100000000008</c:v>
                </c:pt>
                <c:pt idx="803">
                  <c:v>8037.4229999999998</c:v>
                </c:pt>
                <c:pt idx="804">
                  <c:v>8047.4170000000004</c:v>
                </c:pt>
                <c:pt idx="805">
                  <c:v>8057.4119999999994</c:v>
                </c:pt>
                <c:pt idx="806">
                  <c:v>8067.4180000000006</c:v>
                </c:pt>
                <c:pt idx="807">
                  <c:v>8077.4219999999996</c:v>
                </c:pt>
                <c:pt idx="808">
                  <c:v>8087.4180000000006</c:v>
                </c:pt>
                <c:pt idx="809">
                  <c:v>8097.4160000000002</c:v>
                </c:pt>
                <c:pt idx="810">
                  <c:v>8107.4129999999996</c:v>
                </c:pt>
                <c:pt idx="811">
                  <c:v>8117.4229999999998</c:v>
                </c:pt>
                <c:pt idx="812">
                  <c:v>8127.4170000000004</c:v>
                </c:pt>
                <c:pt idx="813">
                  <c:v>8137.4100000000008</c:v>
                </c:pt>
                <c:pt idx="814">
                  <c:v>8147.4229999999998</c:v>
                </c:pt>
                <c:pt idx="815">
                  <c:v>8157.4160000000002</c:v>
                </c:pt>
                <c:pt idx="816">
                  <c:v>8167.424</c:v>
                </c:pt>
                <c:pt idx="817">
                  <c:v>8177.4229999999998</c:v>
                </c:pt>
                <c:pt idx="818">
                  <c:v>8187.4219999999996</c:v>
                </c:pt>
                <c:pt idx="819">
                  <c:v>8197.42</c:v>
                </c:pt>
                <c:pt idx="820">
                  <c:v>8207.4190000000017</c:v>
                </c:pt>
                <c:pt idx="821">
                  <c:v>8217.4110000000001</c:v>
                </c:pt>
                <c:pt idx="822">
                  <c:v>8227.42</c:v>
                </c:pt>
                <c:pt idx="823">
                  <c:v>8237.4120000000003</c:v>
                </c:pt>
                <c:pt idx="824">
                  <c:v>8247.4250000000011</c:v>
                </c:pt>
                <c:pt idx="825">
                  <c:v>8257.4250000000011</c:v>
                </c:pt>
                <c:pt idx="826">
                  <c:v>8267.4230000000007</c:v>
                </c:pt>
                <c:pt idx="827">
                  <c:v>8277.4210000000003</c:v>
                </c:pt>
                <c:pt idx="828">
                  <c:v>8287.4190000000017</c:v>
                </c:pt>
                <c:pt idx="829">
                  <c:v>8297.4120000000003</c:v>
                </c:pt>
                <c:pt idx="830">
                  <c:v>8307.4250000000011</c:v>
                </c:pt>
                <c:pt idx="831">
                  <c:v>8317.4240000000009</c:v>
                </c:pt>
                <c:pt idx="832">
                  <c:v>8327.4220000000005</c:v>
                </c:pt>
                <c:pt idx="833">
                  <c:v>8337.42</c:v>
                </c:pt>
                <c:pt idx="834">
                  <c:v>8347.4160000000011</c:v>
                </c:pt>
                <c:pt idx="835">
                  <c:v>8357.4150000000009</c:v>
                </c:pt>
                <c:pt idx="836">
                  <c:v>8367.4250000000011</c:v>
                </c:pt>
                <c:pt idx="837">
                  <c:v>8377.4230000000007</c:v>
                </c:pt>
                <c:pt idx="838">
                  <c:v>8387.4210000000003</c:v>
                </c:pt>
                <c:pt idx="839">
                  <c:v>8397.4230000000007</c:v>
                </c:pt>
                <c:pt idx="840">
                  <c:v>8407.4160000000011</c:v>
                </c:pt>
                <c:pt idx="841">
                  <c:v>8417.4250000000011</c:v>
                </c:pt>
                <c:pt idx="842">
                  <c:v>8427.4160000000011</c:v>
                </c:pt>
                <c:pt idx="843">
                  <c:v>8437.4270000000015</c:v>
                </c:pt>
                <c:pt idx="844">
                  <c:v>8447.42</c:v>
                </c:pt>
                <c:pt idx="845">
                  <c:v>8457.4160000000011</c:v>
                </c:pt>
                <c:pt idx="846">
                  <c:v>8467.4140000000007</c:v>
                </c:pt>
                <c:pt idx="847">
                  <c:v>8477.4270000000015</c:v>
                </c:pt>
                <c:pt idx="848">
                  <c:v>8487.4270000000015</c:v>
                </c:pt>
                <c:pt idx="849">
                  <c:v>8497.4210000000003</c:v>
                </c:pt>
                <c:pt idx="850">
                  <c:v>8507.4210000000003</c:v>
                </c:pt>
                <c:pt idx="851">
                  <c:v>8517.4230000000007</c:v>
                </c:pt>
                <c:pt idx="852">
                  <c:v>8527.4160000000011</c:v>
                </c:pt>
                <c:pt idx="853">
                  <c:v>8537.42</c:v>
                </c:pt>
                <c:pt idx="854">
                  <c:v>8547.4230000000007</c:v>
                </c:pt>
                <c:pt idx="855">
                  <c:v>8557.4180000000015</c:v>
                </c:pt>
                <c:pt idx="856">
                  <c:v>8567.4180000000015</c:v>
                </c:pt>
                <c:pt idx="857">
                  <c:v>8577.4150000000009</c:v>
                </c:pt>
                <c:pt idx="858">
                  <c:v>8587.4220000000005</c:v>
                </c:pt>
                <c:pt idx="859">
                  <c:v>8597.4240000000009</c:v>
                </c:pt>
                <c:pt idx="860">
                  <c:v>8607.4240000000009</c:v>
                </c:pt>
                <c:pt idx="861">
                  <c:v>8617.4220000000005</c:v>
                </c:pt>
                <c:pt idx="862">
                  <c:v>8627.4180000000015</c:v>
                </c:pt>
                <c:pt idx="863">
                  <c:v>8637.4230000000007</c:v>
                </c:pt>
                <c:pt idx="864">
                  <c:v>8647.4220000000005</c:v>
                </c:pt>
                <c:pt idx="865">
                  <c:v>8657.4170000000013</c:v>
                </c:pt>
                <c:pt idx="866">
                  <c:v>8667.4270000000015</c:v>
                </c:pt>
                <c:pt idx="867">
                  <c:v>8677.4290000000001</c:v>
                </c:pt>
                <c:pt idx="868">
                  <c:v>8687.4170000000013</c:v>
                </c:pt>
                <c:pt idx="869">
                  <c:v>8697.42</c:v>
                </c:pt>
                <c:pt idx="870">
                  <c:v>8707.4279999999999</c:v>
                </c:pt>
                <c:pt idx="871">
                  <c:v>8717.4210000000003</c:v>
                </c:pt>
                <c:pt idx="872">
                  <c:v>8727.4270000000015</c:v>
                </c:pt>
                <c:pt idx="873">
                  <c:v>8737.4160000000011</c:v>
                </c:pt>
                <c:pt idx="874">
                  <c:v>8747.4230000000007</c:v>
                </c:pt>
                <c:pt idx="875">
                  <c:v>8757.4180000000015</c:v>
                </c:pt>
                <c:pt idx="876">
                  <c:v>8767.4250000000011</c:v>
                </c:pt>
                <c:pt idx="877">
                  <c:v>8777.4150000000009</c:v>
                </c:pt>
                <c:pt idx="878">
                  <c:v>8787.4279999999999</c:v>
                </c:pt>
                <c:pt idx="879">
                  <c:v>8797.42</c:v>
                </c:pt>
                <c:pt idx="880">
                  <c:v>8807.4250000000011</c:v>
                </c:pt>
                <c:pt idx="881">
                  <c:v>8817.4230000000007</c:v>
                </c:pt>
                <c:pt idx="882">
                  <c:v>8827.4290000000001</c:v>
                </c:pt>
                <c:pt idx="883">
                  <c:v>8837.4310000000005</c:v>
                </c:pt>
                <c:pt idx="884">
                  <c:v>8847.4180000000015</c:v>
                </c:pt>
                <c:pt idx="885">
                  <c:v>8857.4270000000015</c:v>
                </c:pt>
                <c:pt idx="886">
                  <c:v>8867.4210000000003</c:v>
                </c:pt>
                <c:pt idx="887">
                  <c:v>8877.4190000000017</c:v>
                </c:pt>
                <c:pt idx="888">
                  <c:v>8887.4240000000009</c:v>
                </c:pt>
                <c:pt idx="889">
                  <c:v>8897.4270000000015</c:v>
                </c:pt>
                <c:pt idx="890">
                  <c:v>8907.4260000000013</c:v>
                </c:pt>
                <c:pt idx="891">
                  <c:v>8917.4270000000015</c:v>
                </c:pt>
                <c:pt idx="892">
                  <c:v>8927.4279999999999</c:v>
                </c:pt>
                <c:pt idx="893">
                  <c:v>8937.4290000000001</c:v>
                </c:pt>
                <c:pt idx="894">
                  <c:v>8947.4220000000005</c:v>
                </c:pt>
                <c:pt idx="895">
                  <c:v>8957.43</c:v>
                </c:pt>
                <c:pt idx="896">
                  <c:v>8967.42</c:v>
                </c:pt>
                <c:pt idx="897">
                  <c:v>8977.4190000000017</c:v>
                </c:pt>
                <c:pt idx="898">
                  <c:v>8987.4190000000017</c:v>
                </c:pt>
                <c:pt idx="899">
                  <c:v>8997.42</c:v>
                </c:pt>
                <c:pt idx="900">
                  <c:v>9007.43</c:v>
                </c:pt>
                <c:pt idx="901">
                  <c:v>9017.4290000000001</c:v>
                </c:pt>
                <c:pt idx="902">
                  <c:v>9027.4190000000017</c:v>
                </c:pt>
                <c:pt idx="903">
                  <c:v>9037.4320000000007</c:v>
                </c:pt>
                <c:pt idx="904">
                  <c:v>9047.4290000000001</c:v>
                </c:pt>
                <c:pt idx="905">
                  <c:v>9057.4279999999999</c:v>
                </c:pt>
                <c:pt idx="906">
                  <c:v>9067.4270000000015</c:v>
                </c:pt>
                <c:pt idx="907">
                  <c:v>9077.4240000000009</c:v>
                </c:pt>
                <c:pt idx="908">
                  <c:v>9087.4320000000007</c:v>
                </c:pt>
                <c:pt idx="909">
                  <c:v>9097.43</c:v>
                </c:pt>
                <c:pt idx="910">
                  <c:v>9107.4260000000013</c:v>
                </c:pt>
                <c:pt idx="911">
                  <c:v>9117.4230000000007</c:v>
                </c:pt>
                <c:pt idx="912">
                  <c:v>9127.4210000000003</c:v>
                </c:pt>
                <c:pt idx="913">
                  <c:v>9137.4210000000003</c:v>
                </c:pt>
                <c:pt idx="914">
                  <c:v>9147.4290000000001</c:v>
                </c:pt>
                <c:pt idx="915">
                  <c:v>9157.4260000000013</c:v>
                </c:pt>
                <c:pt idx="916">
                  <c:v>9167.4250000000011</c:v>
                </c:pt>
                <c:pt idx="917">
                  <c:v>9177.4230000000007</c:v>
                </c:pt>
                <c:pt idx="918">
                  <c:v>9187.42</c:v>
                </c:pt>
                <c:pt idx="919">
                  <c:v>9197.4260000000013</c:v>
                </c:pt>
                <c:pt idx="920">
                  <c:v>9207.4230000000007</c:v>
                </c:pt>
                <c:pt idx="921">
                  <c:v>9217.4320000000007</c:v>
                </c:pt>
                <c:pt idx="922">
                  <c:v>9227.4260000000013</c:v>
                </c:pt>
                <c:pt idx="923">
                  <c:v>9237.4230000000007</c:v>
                </c:pt>
                <c:pt idx="924">
                  <c:v>9247.4350000000013</c:v>
                </c:pt>
                <c:pt idx="925">
                  <c:v>9257.4330000000009</c:v>
                </c:pt>
                <c:pt idx="926">
                  <c:v>9267.4260000000013</c:v>
                </c:pt>
                <c:pt idx="927">
                  <c:v>9277.4340000000011</c:v>
                </c:pt>
                <c:pt idx="928">
                  <c:v>9287.4320000000007</c:v>
                </c:pt>
                <c:pt idx="929">
                  <c:v>9297.4230000000007</c:v>
                </c:pt>
                <c:pt idx="930">
                  <c:v>9307.4279999999999</c:v>
                </c:pt>
                <c:pt idx="931">
                  <c:v>9317.4210000000003</c:v>
                </c:pt>
                <c:pt idx="932">
                  <c:v>9327.4320000000007</c:v>
                </c:pt>
                <c:pt idx="933">
                  <c:v>9337.4250000000011</c:v>
                </c:pt>
                <c:pt idx="934">
                  <c:v>9347.4350000000013</c:v>
                </c:pt>
                <c:pt idx="935">
                  <c:v>9357.4260000000013</c:v>
                </c:pt>
                <c:pt idx="936">
                  <c:v>9367.4320000000007</c:v>
                </c:pt>
                <c:pt idx="937">
                  <c:v>9377.4279999999999</c:v>
                </c:pt>
                <c:pt idx="938">
                  <c:v>9387.4210000000003</c:v>
                </c:pt>
                <c:pt idx="939">
                  <c:v>9397.4350000000013</c:v>
                </c:pt>
                <c:pt idx="940">
                  <c:v>9407.4260000000013</c:v>
                </c:pt>
                <c:pt idx="941">
                  <c:v>9417.4310000000005</c:v>
                </c:pt>
                <c:pt idx="942">
                  <c:v>9427.4240000000009</c:v>
                </c:pt>
                <c:pt idx="943">
                  <c:v>9437.4320000000007</c:v>
                </c:pt>
                <c:pt idx="944">
                  <c:v>9447.4260000000013</c:v>
                </c:pt>
                <c:pt idx="945">
                  <c:v>9457.4250000000011</c:v>
                </c:pt>
                <c:pt idx="946">
                  <c:v>9467.4320000000007</c:v>
                </c:pt>
                <c:pt idx="947">
                  <c:v>9477.4260000000013</c:v>
                </c:pt>
                <c:pt idx="948">
                  <c:v>9487.4340000000011</c:v>
                </c:pt>
                <c:pt idx="949">
                  <c:v>9497.4270000000015</c:v>
                </c:pt>
                <c:pt idx="950">
                  <c:v>9507.4220000000005</c:v>
                </c:pt>
                <c:pt idx="951">
                  <c:v>9517.4290000000001</c:v>
                </c:pt>
                <c:pt idx="952">
                  <c:v>9527.4210000000003</c:v>
                </c:pt>
                <c:pt idx="953">
                  <c:v>9537.4279999999999</c:v>
                </c:pt>
                <c:pt idx="954">
                  <c:v>9547.4250000000011</c:v>
                </c:pt>
                <c:pt idx="955">
                  <c:v>9557.43</c:v>
                </c:pt>
                <c:pt idx="956">
                  <c:v>9567.4369999999999</c:v>
                </c:pt>
                <c:pt idx="957">
                  <c:v>9577.4279999999999</c:v>
                </c:pt>
                <c:pt idx="958">
                  <c:v>9587.4369999999999</c:v>
                </c:pt>
                <c:pt idx="959">
                  <c:v>9597.4290000000001</c:v>
                </c:pt>
                <c:pt idx="960">
                  <c:v>9607.4220000000005</c:v>
                </c:pt>
                <c:pt idx="961">
                  <c:v>9617.4360000000015</c:v>
                </c:pt>
                <c:pt idx="962">
                  <c:v>9627.4260000000013</c:v>
                </c:pt>
                <c:pt idx="963">
                  <c:v>9637.4360000000015</c:v>
                </c:pt>
                <c:pt idx="964">
                  <c:v>9647.43</c:v>
                </c:pt>
                <c:pt idx="965">
                  <c:v>9657.4380000000001</c:v>
                </c:pt>
                <c:pt idx="966">
                  <c:v>9667.4350000000013</c:v>
                </c:pt>
                <c:pt idx="967">
                  <c:v>9677.4290000000001</c:v>
                </c:pt>
                <c:pt idx="968">
                  <c:v>9687.4369999999999</c:v>
                </c:pt>
                <c:pt idx="969">
                  <c:v>9697.4360000000015</c:v>
                </c:pt>
                <c:pt idx="970">
                  <c:v>9707.4260000000013</c:v>
                </c:pt>
                <c:pt idx="971">
                  <c:v>9717.4360000000015</c:v>
                </c:pt>
                <c:pt idx="972">
                  <c:v>9727.4260000000013</c:v>
                </c:pt>
                <c:pt idx="973">
                  <c:v>9737.4260000000013</c:v>
                </c:pt>
                <c:pt idx="974">
                  <c:v>9747.4260000000013</c:v>
                </c:pt>
                <c:pt idx="975">
                  <c:v>9757.4260000000013</c:v>
                </c:pt>
                <c:pt idx="976">
                  <c:v>9767.4360000000015</c:v>
                </c:pt>
                <c:pt idx="977">
                  <c:v>9777.4360000000015</c:v>
                </c:pt>
                <c:pt idx="978">
                  <c:v>9787.4360000000015</c:v>
                </c:pt>
                <c:pt idx="979">
                  <c:v>9797.4260000000013</c:v>
                </c:pt>
                <c:pt idx="980">
                  <c:v>9807.4260000000013</c:v>
                </c:pt>
                <c:pt idx="981">
                  <c:v>9817.4360000000015</c:v>
                </c:pt>
                <c:pt idx="982">
                  <c:v>9827.4260000000013</c:v>
                </c:pt>
                <c:pt idx="983">
                  <c:v>9837.4260000000013</c:v>
                </c:pt>
                <c:pt idx="984">
                  <c:v>9847.4260000000013</c:v>
                </c:pt>
                <c:pt idx="985">
                  <c:v>9857.4260000000013</c:v>
                </c:pt>
                <c:pt idx="986">
                  <c:v>9867.4260000000013</c:v>
                </c:pt>
                <c:pt idx="987">
                  <c:v>9877.4360000000015</c:v>
                </c:pt>
                <c:pt idx="988">
                  <c:v>9887.4360000000015</c:v>
                </c:pt>
                <c:pt idx="989">
                  <c:v>9897.4260000000013</c:v>
                </c:pt>
                <c:pt idx="990">
                  <c:v>9907.4260000000013</c:v>
                </c:pt>
                <c:pt idx="991">
                  <c:v>9917.4360000000015</c:v>
                </c:pt>
                <c:pt idx="992">
                  <c:v>9927.4360000000015</c:v>
                </c:pt>
                <c:pt idx="993">
                  <c:v>9937.4360000000015</c:v>
                </c:pt>
                <c:pt idx="994">
                  <c:v>9947.4360000000015</c:v>
                </c:pt>
                <c:pt idx="995">
                  <c:v>9957.4360000000015</c:v>
                </c:pt>
                <c:pt idx="996">
                  <c:v>9967.4260000000013</c:v>
                </c:pt>
                <c:pt idx="997">
                  <c:v>9977.4360000000015</c:v>
                </c:pt>
                <c:pt idx="998">
                  <c:v>9987.4260000000013</c:v>
                </c:pt>
                <c:pt idx="999">
                  <c:v>9997.4360000000015</c:v>
                </c:pt>
                <c:pt idx="1000">
                  <c:v>10007.426000000001</c:v>
                </c:pt>
                <c:pt idx="1001">
                  <c:v>10017.436000000002</c:v>
                </c:pt>
                <c:pt idx="1002">
                  <c:v>10027.426000000001</c:v>
                </c:pt>
                <c:pt idx="1003">
                  <c:v>10037.426000000001</c:v>
                </c:pt>
                <c:pt idx="1004">
                  <c:v>10047.426000000001</c:v>
                </c:pt>
                <c:pt idx="1005">
                  <c:v>10057.436000000002</c:v>
                </c:pt>
                <c:pt idx="1006">
                  <c:v>10067.436000000002</c:v>
                </c:pt>
                <c:pt idx="1007">
                  <c:v>10077.436000000002</c:v>
                </c:pt>
                <c:pt idx="1008">
                  <c:v>10087.426000000001</c:v>
                </c:pt>
                <c:pt idx="1009">
                  <c:v>10097.426000000001</c:v>
                </c:pt>
                <c:pt idx="1010">
                  <c:v>10107.426000000001</c:v>
                </c:pt>
                <c:pt idx="1011">
                  <c:v>10117.426000000001</c:v>
                </c:pt>
                <c:pt idx="1012">
                  <c:v>10127.436000000002</c:v>
                </c:pt>
                <c:pt idx="1013">
                  <c:v>10137.436000000002</c:v>
                </c:pt>
                <c:pt idx="1014">
                  <c:v>10147.426000000001</c:v>
                </c:pt>
                <c:pt idx="1015">
                  <c:v>10157.436000000002</c:v>
                </c:pt>
                <c:pt idx="1016">
                  <c:v>10167.436000000002</c:v>
                </c:pt>
                <c:pt idx="1017">
                  <c:v>10177.436000000002</c:v>
                </c:pt>
                <c:pt idx="1018">
                  <c:v>10187.426000000001</c:v>
                </c:pt>
                <c:pt idx="1019">
                  <c:v>10197.436000000002</c:v>
                </c:pt>
                <c:pt idx="1020">
                  <c:v>10207.436000000002</c:v>
                </c:pt>
                <c:pt idx="1021">
                  <c:v>10217.446</c:v>
                </c:pt>
                <c:pt idx="1022">
                  <c:v>10227.426000000001</c:v>
                </c:pt>
                <c:pt idx="1023">
                  <c:v>10237.436000000002</c:v>
                </c:pt>
                <c:pt idx="1024">
                  <c:v>10247.436000000002</c:v>
                </c:pt>
                <c:pt idx="1025">
                  <c:v>10257.436000000002</c:v>
                </c:pt>
                <c:pt idx="1026">
                  <c:v>10267.446</c:v>
                </c:pt>
                <c:pt idx="1027">
                  <c:v>10277.436000000002</c:v>
                </c:pt>
                <c:pt idx="1028">
                  <c:v>10287.426000000001</c:v>
                </c:pt>
                <c:pt idx="1029">
                  <c:v>10297.436000000002</c:v>
                </c:pt>
                <c:pt idx="1030">
                  <c:v>10307.446</c:v>
                </c:pt>
                <c:pt idx="1031">
                  <c:v>10317.436000000002</c:v>
                </c:pt>
                <c:pt idx="1032">
                  <c:v>10327.436000000002</c:v>
                </c:pt>
                <c:pt idx="1033">
                  <c:v>10337.436000000002</c:v>
                </c:pt>
                <c:pt idx="1034">
                  <c:v>10347.436000000002</c:v>
                </c:pt>
                <c:pt idx="1035">
                  <c:v>10357.426000000001</c:v>
                </c:pt>
                <c:pt idx="1036">
                  <c:v>10367.426000000001</c:v>
                </c:pt>
                <c:pt idx="1037">
                  <c:v>10377.436000000002</c:v>
                </c:pt>
                <c:pt idx="1038">
                  <c:v>10387.426000000001</c:v>
                </c:pt>
                <c:pt idx="1039">
                  <c:v>10397.436000000002</c:v>
                </c:pt>
                <c:pt idx="1040">
                  <c:v>10407.446</c:v>
                </c:pt>
                <c:pt idx="1041">
                  <c:v>10417.446</c:v>
                </c:pt>
                <c:pt idx="1042">
                  <c:v>10427.426000000001</c:v>
                </c:pt>
                <c:pt idx="1043">
                  <c:v>10437.446</c:v>
                </c:pt>
                <c:pt idx="1044">
                  <c:v>10447.436000000002</c:v>
                </c:pt>
                <c:pt idx="1045">
                  <c:v>10457.436000000002</c:v>
                </c:pt>
                <c:pt idx="1046">
                  <c:v>10467.436000000002</c:v>
                </c:pt>
                <c:pt idx="1047">
                  <c:v>10477.436000000002</c:v>
                </c:pt>
                <c:pt idx="1048">
                  <c:v>10487.436000000002</c:v>
                </c:pt>
                <c:pt idx="1049">
                  <c:v>10497.436000000002</c:v>
                </c:pt>
                <c:pt idx="1050">
                  <c:v>10507.436000000002</c:v>
                </c:pt>
                <c:pt idx="1051">
                  <c:v>10517.436000000002</c:v>
                </c:pt>
                <c:pt idx="1052">
                  <c:v>10527.436000000002</c:v>
                </c:pt>
                <c:pt idx="1053">
                  <c:v>10537.446</c:v>
                </c:pt>
                <c:pt idx="1054">
                  <c:v>10547.446</c:v>
                </c:pt>
                <c:pt idx="1055">
                  <c:v>10557.436000000002</c:v>
                </c:pt>
                <c:pt idx="1056">
                  <c:v>10567.436000000002</c:v>
                </c:pt>
                <c:pt idx="1057">
                  <c:v>10577.446</c:v>
                </c:pt>
                <c:pt idx="1058">
                  <c:v>10587.436000000002</c:v>
                </c:pt>
                <c:pt idx="1059">
                  <c:v>10597.436000000002</c:v>
                </c:pt>
                <c:pt idx="1060">
                  <c:v>10607.436000000002</c:v>
                </c:pt>
                <c:pt idx="1061">
                  <c:v>10617.436000000002</c:v>
                </c:pt>
                <c:pt idx="1062">
                  <c:v>10627.436000000002</c:v>
                </c:pt>
                <c:pt idx="1063">
                  <c:v>10637.446</c:v>
                </c:pt>
                <c:pt idx="1064">
                  <c:v>10647.446</c:v>
                </c:pt>
                <c:pt idx="1065">
                  <c:v>10657.436000000002</c:v>
                </c:pt>
                <c:pt idx="1066">
                  <c:v>10667.446</c:v>
                </c:pt>
                <c:pt idx="1067">
                  <c:v>10677.436000000002</c:v>
                </c:pt>
                <c:pt idx="1068">
                  <c:v>10687.446</c:v>
                </c:pt>
                <c:pt idx="1069">
                  <c:v>10697.436000000002</c:v>
                </c:pt>
                <c:pt idx="1070">
                  <c:v>10707.446</c:v>
                </c:pt>
                <c:pt idx="1071">
                  <c:v>10717.446</c:v>
                </c:pt>
                <c:pt idx="1072">
                  <c:v>10727.436000000002</c:v>
                </c:pt>
                <c:pt idx="1073">
                  <c:v>10737.446</c:v>
                </c:pt>
                <c:pt idx="1074">
                  <c:v>10747.446</c:v>
                </c:pt>
                <c:pt idx="1075">
                  <c:v>10757.436000000002</c:v>
                </c:pt>
                <c:pt idx="1076">
                  <c:v>10767.436000000002</c:v>
                </c:pt>
                <c:pt idx="1077">
                  <c:v>10777.446</c:v>
                </c:pt>
                <c:pt idx="1078">
                  <c:v>10787.446</c:v>
                </c:pt>
                <c:pt idx="1079">
                  <c:v>10797.446</c:v>
                </c:pt>
                <c:pt idx="1080">
                  <c:v>10807.446</c:v>
                </c:pt>
                <c:pt idx="1081">
                  <c:v>10817.446</c:v>
                </c:pt>
                <c:pt idx="1082">
                  <c:v>10827.446</c:v>
                </c:pt>
                <c:pt idx="1083">
                  <c:v>10837.436000000002</c:v>
                </c:pt>
                <c:pt idx="1084">
                  <c:v>10847.446</c:v>
                </c:pt>
                <c:pt idx="1085">
                  <c:v>10857.436000000002</c:v>
                </c:pt>
                <c:pt idx="1086">
                  <c:v>10867.436000000002</c:v>
                </c:pt>
                <c:pt idx="1087">
                  <c:v>10877.446</c:v>
                </c:pt>
                <c:pt idx="1088">
                  <c:v>10887.436000000002</c:v>
                </c:pt>
                <c:pt idx="1089">
                  <c:v>10897.436000000002</c:v>
                </c:pt>
                <c:pt idx="1090">
                  <c:v>10907.446</c:v>
                </c:pt>
                <c:pt idx="1091">
                  <c:v>10917.436000000002</c:v>
                </c:pt>
                <c:pt idx="1092">
                  <c:v>10927.446</c:v>
                </c:pt>
                <c:pt idx="1093">
                  <c:v>10937.436000000002</c:v>
                </c:pt>
                <c:pt idx="1094">
                  <c:v>10947.436000000002</c:v>
                </c:pt>
                <c:pt idx="1095">
                  <c:v>10957.446</c:v>
                </c:pt>
                <c:pt idx="1096">
                  <c:v>10967.446</c:v>
                </c:pt>
                <c:pt idx="1097">
                  <c:v>10977.446</c:v>
                </c:pt>
                <c:pt idx="1098">
                  <c:v>10987.446</c:v>
                </c:pt>
                <c:pt idx="1099">
                  <c:v>10997.436000000002</c:v>
                </c:pt>
                <c:pt idx="1100">
                  <c:v>11007.446</c:v>
                </c:pt>
                <c:pt idx="1101">
                  <c:v>11017.436000000002</c:v>
                </c:pt>
                <c:pt idx="1102">
                  <c:v>11027.436000000002</c:v>
                </c:pt>
                <c:pt idx="1103">
                  <c:v>11037.436000000002</c:v>
                </c:pt>
                <c:pt idx="1104">
                  <c:v>11047.436000000002</c:v>
                </c:pt>
                <c:pt idx="1105">
                  <c:v>11057.446</c:v>
                </c:pt>
                <c:pt idx="1106">
                  <c:v>11067.446</c:v>
                </c:pt>
                <c:pt idx="1107">
                  <c:v>11077.446</c:v>
                </c:pt>
                <c:pt idx="1108">
                  <c:v>11087.446</c:v>
                </c:pt>
                <c:pt idx="1109">
                  <c:v>11097.436000000002</c:v>
                </c:pt>
                <c:pt idx="1110">
                  <c:v>11107.436000000002</c:v>
                </c:pt>
                <c:pt idx="1111">
                  <c:v>11117.436000000002</c:v>
                </c:pt>
                <c:pt idx="1112">
                  <c:v>11127.446</c:v>
                </c:pt>
                <c:pt idx="1113">
                  <c:v>11137.436000000002</c:v>
                </c:pt>
                <c:pt idx="1114">
                  <c:v>11147.446</c:v>
                </c:pt>
                <c:pt idx="1115">
                  <c:v>11157.436000000002</c:v>
                </c:pt>
                <c:pt idx="1116">
                  <c:v>11167.446</c:v>
                </c:pt>
                <c:pt idx="1117">
                  <c:v>11177.446</c:v>
                </c:pt>
                <c:pt idx="1118">
                  <c:v>11187.446</c:v>
                </c:pt>
                <c:pt idx="1119">
                  <c:v>11197.446</c:v>
                </c:pt>
                <c:pt idx="1120">
                  <c:v>11207.436000000002</c:v>
                </c:pt>
                <c:pt idx="1121">
                  <c:v>11217.436000000002</c:v>
                </c:pt>
                <c:pt idx="1122">
                  <c:v>11227.436000000002</c:v>
                </c:pt>
                <c:pt idx="1123">
                  <c:v>11237.446</c:v>
                </c:pt>
                <c:pt idx="1124">
                  <c:v>11247.446</c:v>
                </c:pt>
                <c:pt idx="1125">
                  <c:v>11257.446</c:v>
                </c:pt>
                <c:pt idx="1126">
                  <c:v>11267.446</c:v>
                </c:pt>
                <c:pt idx="1127">
                  <c:v>11277.446</c:v>
                </c:pt>
                <c:pt idx="1128">
                  <c:v>11287.436000000002</c:v>
                </c:pt>
                <c:pt idx="1129">
                  <c:v>11297.446</c:v>
                </c:pt>
                <c:pt idx="1130">
                  <c:v>11307.446</c:v>
                </c:pt>
                <c:pt idx="1131">
                  <c:v>11317.446</c:v>
                </c:pt>
                <c:pt idx="1132">
                  <c:v>11327.436000000002</c:v>
                </c:pt>
                <c:pt idx="1133">
                  <c:v>11337.436000000002</c:v>
                </c:pt>
                <c:pt idx="1134">
                  <c:v>11347.446</c:v>
                </c:pt>
                <c:pt idx="1135">
                  <c:v>11357.446</c:v>
                </c:pt>
                <c:pt idx="1136">
                  <c:v>11367.446</c:v>
                </c:pt>
                <c:pt idx="1137">
                  <c:v>11377.446</c:v>
                </c:pt>
                <c:pt idx="1138">
                  <c:v>11387.446</c:v>
                </c:pt>
                <c:pt idx="1139">
                  <c:v>11397.456</c:v>
                </c:pt>
                <c:pt idx="1140">
                  <c:v>11407.446</c:v>
                </c:pt>
                <c:pt idx="1141">
                  <c:v>11417.446</c:v>
                </c:pt>
                <c:pt idx="1142">
                  <c:v>11427.446</c:v>
                </c:pt>
                <c:pt idx="1143">
                  <c:v>11437.446</c:v>
                </c:pt>
                <c:pt idx="1144">
                  <c:v>11447.446</c:v>
                </c:pt>
                <c:pt idx="1145">
                  <c:v>11457.446</c:v>
                </c:pt>
                <c:pt idx="1146">
                  <c:v>11467.446</c:v>
                </c:pt>
                <c:pt idx="1147">
                  <c:v>11477.456</c:v>
                </c:pt>
                <c:pt idx="1148">
                  <c:v>11487.446</c:v>
                </c:pt>
                <c:pt idx="1149">
                  <c:v>11497.446</c:v>
                </c:pt>
                <c:pt idx="1150">
                  <c:v>11507.446</c:v>
                </c:pt>
                <c:pt idx="1151">
                  <c:v>11517.436000000002</c:v>
                </c:pt>
                <c:pt idx="1152">
                  <c:v>11527.446</c:v>
                </c:pt>
                <c:pt idx="1153">
                  <c:v>11537.446</c:v>
                </c:pt>
                <c:pt idx="1154">
                  <c:v>11547.446</c:v>
                </c:pt>
                <c:pt idx="1155">
                  <c:v>11557.446</c:v>
                </c:pt>
                <c:pt idx="1156">
                  <c:v>11567.446</c:v>
                </c:pt>
                <c:pt idx="1157">
                  <c:v>11577.456</c:v>
                </c:pt>
                <c:pt idx="1158">
                  <c:v>11587.446</c:v>
                </c:pt>
                <c:pt idx="1159">
                  <c:v>11597.446</c:v>
                </c:pt>
                <c:pt idx="1160">
                  <c:v>11607.446</c:v>
                </c:pt>
                <c:pt idx="1161">
                  <c:v>11617.446</c:v>
                </c:pt>
                <c:pt idx="1162">
                  <c:v>11627.446</c:v>
                </c:pt>
                <c:pt idx="1163">
                  <c:v>11637.456</c:v>
                </c:pt>
                <c:pt idx="1164">
                  <c:v>11647.446</c:v>
                </c:pt>
                <c:pt idx="1165">
                  <c:v>11657.456</c:v>
                </c:pt>
                <c:pt idx="1166">
                  <c:v>11667.446</c:v>
                </c:pt>
                <c:pt idx="1167">
                  <c:v>11677.446</c:v>
                </c:pt>
                <c:pt idx="1168">
                  <c:v>11687.446</c:v>
                </c:pt>
                <c:pt idx="1169">
                  <c:v>11697.446</c:v>
                </c:pt>
                <c:pt idx="1170">
                  <c:v>11707.456</c:v>
                </c:pt>
                <c:pt idx="1171">
                  <c:v>11717.446</c:v>
                </c:pt>
                <c:pt idx="1172">
                  <c:v>11727.446</c:v>
                </c:pt>
                <c:pt idx="1173">
                  <c:v>11737.456</c:v>
                </c:pt>
                <c:pt idx="1174">
                  <c:v>11747.456</c:v>
                </c:pt>
                <c:pt idx="1175">
                  <c:v>11757.456</c:v>
                </c:pt>
                <c:pt idx="1176">
                  <c:v>11767.446</c:v>
                </c:pt>
                <c:pt idx="1177">
                  <c:v>11777.446</c:v>
                </c:pt>
                <c:pt idx="1178">
                  <c:v>11787.446</c:v>
                </c:pt>
                <c:pt idx="1179">
                  <c:v>11797.446</c:v>
                </c:pt>
                <c:pt idx="1180">
                  <c:v>11807.446</c:v>
                </c:pt>
                <c:pt idx="1181">
                  <c:v>11817.456</c:v>
                </c:pt>
                <c:pt idx="1182">
                  <c:v>11827.446</c:v>
                </c:pt>
                <c:pt idx="1183">
                  <c:v>11837.456</c:v>
                </c:pt>
                <c:pt idx="1184">
                  <c:v>11847.446</c:v>
                </c:pt>
                <c:pt idx="1185">
                  <c:v>11857.446</c:v>
                </c:pt>
                <c:pt idx="1186">
                  <c:v>11867.446</c:v>
                </c:pt>
                <c:pt idx="1187">
                  <c:v>11877.456</c:v>
                </c:pt>
                <c:pt idx="1188">
                  <c:v>11887.446</c:v>
                </c:pt>
                <c:pt idx="1189">
                  <c:v>11897.446</c:v>
                </c:pt>
                <c:pt idx="1190">
                  <c:v>11907.456</c:v>
                </c:pt>
                <c:pt idx="1191">
                  <c:v>11917.446</c:v>
                </c:pt>
                <c:pt idx="1192">
                  <c:v>11927.446</c:v>
                </c:pt>
                <c:pt idx="1193">
                  <c:v>11937.456</c:v>
                </c:pt>
                <c:pt idx="1194">
                  <c:v>11947.456</c:v>
                </c:pt>
                <c:pt idx="1195">
                  <c:v>11957.456</c:v>
                </c:pt>
                <c:pt idx="1196">
                  <c:v>11967.456</c:v>
                </c:pt>
                <c:pt idx="1197">
                  <c:v>11977.446</c:v>
                </c:pt>
                <c:pt idx="1198">
                  <c:v>11987.456</c:v>
                </c:pt>
                <c:pt idx="1199">
                  <c:v>11997.456</c:v>
                </c:pt>
                <c:pt idx="1200">
                  <c:v>12007.456</c:v>
                </c:pt>
                <c:pt idx="1201">
                  <c:v>12017.456</c:v>
                </c:pt>
                <c:pt idx="1202">
                  <c:v>12027.456</c:v>
                </c:pt>
                <c:pt idx="1203">
                  <c:v>12037.446</c:v>
                </c:pt>
                <c:pt idx="1204">
                  <c:v>12047.446</c:v>
                </c:pt>
                <c:pt idx="1205">
                  <c:v>12057.446</c:v>
                </c:pt>
                <c:pt idx="1206">
                  <c:v>12067.456</c:v>
                </c:pt>
                <c:pt idx="1207">
                  <c:v>12077.446</c:v>
                </c:pt>
                <c:pt idx="1208">
                  <c:v>12087.446</c:v>
                </c:pt>
                <c:pt idx="1209">
                  <c:v>12097.446</c:v>
                </c:pt>
                <c:pt idx="1210">
                  <c:v>12107.446</c:v>
                </c:pt>
                <c:pt idx="1211">
                  <c:v>12117.446</c:v>
                </c:pt>
                <c:pt idx="1212">
                  <c:v>12127.446</c:v>
                </c:pt>
                <c:pt idx="1213">
                  <c:v>12137.456</c:v>
                </c:pt>
                <c:pt idx="1214">
                  <c:v>12147.446</c:v>
                </c:pt>
                <c:pt idx="1215">
                  <c:v>12157.446</c:v>
                </c:pt>
                <c:pt idx="1216">
                  <c:v>12167.456</c:v>
                </c:pt>
                <c:pt idx="1217">
                  <c:v>12177.446</c:v>
                </c:pt>
                <c:pt idx="1218">
                  <c:v>12187.456</c:v>
                </c:pt>
                <c:pt idx="1219">
                  <c:v>12197.456</c:v>
                </c:pt>
                <c:pt idx="1220">
                  <c:v>12207.446</c:v>
                </c:pt>
                <c:pt idx="1221">
                  <c:v>12217.446</c:v>
                </c:pt>
                <c:pt idx="1222">
                  <c:v>12227.446</c:v>
                </c:pt>
                <c:pt idx="1223">
                  <c:v>12237.456</c:v>
                </c:pt>
                <c:pt idx="1224">
                  <c:v>12247.456</c:v>
                </c:pt>
                <c:pt idx="1225">
                  <c:v>12257.456</c:v>
                </c:pt>
                <c:pt idx="1226">
                  <c:v>12267.456</c:v>
                </c:pt>
                <c:pt idx="1227">
                  <c:v>12277.446</c:v>
                </c:pt>
                <c:pt idx="1228">
                  <c:v>12287.446</c:v>
                </c:pt>
                <c:pt idx="1229">
                  <c:v>12297.456</c:v>
                </c:pt>
                <c:pt idx="1230">
                  <c:v>12307.456</c:v>
                </c:pt>
                <c:pt idx="1231">
                  <c:v>12317.446</c:v>
                </c:pt>
                <c:pt idx="1232">
                  <c:v>12327.446</c:v>
                </c:pt>
                <c:pt idx="1233">
                  <c:v>12337.456</c:v>
                </c:pt>
                <c:pt idx="1234">
                  <c:v>12347.446</c:v>
                </c:pt>
                <c:pt idx="1235">
                  <c:v>12357.456</c:v>
                </c:pt>
                <c:pt idx="1236">
                  <c:v>12367.456</c:v>
                </c:pt>
                <c:pt idx="1237">
                  <c:v>12377.446</c:v>
                </c:pt>
                <c:pt idx="1238">
                  <c:v>12387.456</c:v>
                </c:pt>
                <c:pt idx="1239">
                  <c:v>12397.456</c:v>
                </c:pt>
                <c:pt idx="1240">
                  <c:v>12407.456</c:v>
                </c:pt>
                <c:pt idx="1241">
                  <c:v>12417.456</c:v>
                </c:pt>
                <c:pt idx="1242">
                  <c:v>12427.456</c:v>
                </c:pt>
                <c:pt idx="1243">
                  <c:v>12437.446</c:v>
                </c:pt>
                <c:pt idx="1244">
                  <c:v>12447.446</c:v>
                </c:pt>
                <c:pt idx="1245">
                  <c:v>12457.456</c:v>
                </c:pt>
                <c:pt idx="1246">
                  <c:v>12467.446</c:v>
                </c:pt>
                <c:pt idx="1247">
                  <c:v>12477.456</c:v>
                </c:pt>
                <c:pt idx="1248">
                  <c:v>12487.446</c:v>
                </c:pt>
                <c:pt idx="1249">
                  <c:v>12497.456</c:v>
                </c:pt>
                <c:pt idx="1250">
                  <c:v>12507.456</c:v>
                </c:pt>
                <c:pt idx="1251">
                  <c:v>12517.446</c:v>
                </c:pt>
                <c:pt idx="1252">
                  <c:v>12527.456</c:v>
                </c:pt>
                <c:pt idx="1253">
                  <c:v>12537.456</c:v>
                </c:pt>
                <c:pt idx="1254">
                  <c:v>12547.446</c:v>
                </c:pt>
                <c:pt idx="1255">
                  <c:v>12557.456</c:v>
                </c:pt>
                <c:pt idx="1256">
                  <c:v>12567.446</c:v>
                </c:pt>
                <c:pt idx="1257">
                  <c:v>12577.446</c:v>
                </c:pt>
                <c:pt idx="1258">
                  <c:v>12587.456</c:v>
                </c:pt>
                <c:pt idx="1259">
                  <c:v>12597.456</c:v>
                </c:pt>
                <c:pt idx="1260">
                  <c:v>12607.456</c:v>
                </c:pt>
                <c:pt idx="1261">
                  <c:v>12617.446</c:v>
                </c:pt>
                <c:pt idx="1262">
                  <c:v>12627.456</c:v>
                </c:pt>
                <c:pt idx="1263">
                  <c:v>12637.456</c:v>
                </c:pt>
                <c:pt idx="1264">
                  <c:v>12647.456</c:v>
                </c:pt>
                <c:pt idx="1265">
                  <c:v>12657.456</c:v>
                </c:pt>
                <c:pt idx="1266">
                  <c:v>12667.456</c:v>
                </c:pt>
                <c:pt idx="1267">
                  <c:v>12677.456</c:v>
                </c:pt>
                <c:pt idx="1268">
                  <c:v>12687.456</c:v>
                </c:pt>
                <c:pt idx="1269">
                  <c:v>12697.446</c:v>
                </c:pt>
                <c:pt idx="1270">
                  <c:v>12707.456</c:v>
                </c:pt>
                <c:pt idx="1271">
                  <c:v>12717.456</c:v>
                </c:pt>
                <c:pt idx="1272">
                  <c:v>12727.456</c:v>
                </c:pt>
                <c:pt idx="1273">
                  <c:v>12737.456</c:v>
                </c:pt>
                <c:pt idx="1274">
                  <c:v>12747.456</c:v>
                </c:pt>
                <c:pt idx="1275">
                  <c:v>12757.446</c:v>
                </c:pt>
                <c:pt idx="1276">
                  <c:v>12767.456</c:v>
                </c:pt>
                <c:pt idx="1277">
                  <c:v>12777.456</c:v>
                </c:pt>
                <c:pt idx="1278">
                  <c:v>12787.456</c:v>
                </c:pt>
                <c:pt idx="1279">
                  <c:v>12797.456</c:v>
                </c:pt>
                <c:pt idx="1280">
                  <c:v>12807.456</c:v>
                </c:pt>
                <c:pt idx="1281">
                  <c:v>12817.456</c:v>
                </c:pt>
                <c:pt idx="1282">
                  <c:v>12827.456</c:v>
                </c:pt>
                <c:pt idx="1283">
                  <c:v>12837.456</c:v>
                </c:pt>
                <c:pt idx="1284">
                  <c:v>12847.456</c:v>
                </c:pt>
                <c:pt idx="1285">
                  <c:v>12857.456</c:v>
                </c:pt>
                <c:pt idx="1286">
                  <c:v>12867.446</c:v>
                </c:pt>
                <c:pt idx="1287">
                  <c:v>12877.446</c:v>
                </c:pt>
                <c:pt idx="1288">
                  <c:v>12887.446</c:v>
                </c:pt>
                <c:pt idx="1289">
                  <c:v>12897.456</c:v>
                </c:pt>
                <c:pt idx="1290">
                  <c:v>12907.456</c:v>
                </c:pt>
                <c:pt idx="1291">
                  <c:v>12917.456</c:v>
                </c:pt>
                <c:pt idx="1292">
                  <c:v>12927.446</c:v>
                </c:pt>
                <c:pt idx="1293">
                  <c:v>12937.446</c:v>
                </c:pt>
                <c:pt idx="1294">
                  <c:v>12947.456</c:v>
                </c:pt>
                <c:pt idx="1295">
                  <c:v>12957.446</c:v>
                </c:pt>
                <c:pt idx="1296">
                  <c:v>12967.456</c:v>
                </c:pt>
                <c:pt idx="1297">
                  <c:v>12977.446</c:v>
                </c:pt>
                <c:pt idx="1298">
                  <c:v>12987.456</c:v>
                </c:pt>
                <c:pt idx="1299">
                  <c:v>12997.456</c:v>
                </c:pt>
                <c:pt idx="1300">
                  <c:v>13007.456</c:v>
                </c:pt>
                <c:pt idx="1301">
                  <c:v>13017.456</c:v>
                </c:pt>
                <c:pt idx="1302">
                  <c:v>13027.446</c:v>
                </c:pt>
                <c:pt idx="1303">
                  <c:v>13037.456</c:v>
                </c:pt>
                <c:pt idx="1304">
                  <c:v>13047.446</c:v>
                </c:pt>
                <c:pt idx="1305">
                  <c:v>13057.456</c:v>
                </c:pt>
                <c:pt idx="1306">
                  <c:v>13067.446</c:v>
                </c:pt>
                <c:pt idx="1307">
                  <c:v>13077.456</c:v>
                </c:pt>
                <c:pt idx="1308">
                  <c:v>13087.456</c:v>
                </c:pt>
                <c:pt idx="1309">
                  <c:v>13097.446</c:v>
                </c:pt>
                <c:pt idx="1310">
                  <c:v>13107.456</c:v>
                </c:pt>
                <c:pt idx="1311">
                  <c:v>13117.446</c:v>
                </c:pt>
                <c:pt idx="1312">
                  <c:v>13127.456</c:v>
                </c:pt>
                <c:pt idx="1313">
                  <c:v>13137.456</c:v>
                </c:pt>
                <c:pt idx="1314">
                  <c:v>13147.466</c:v>
                </c:pt>
                <c:pt idx="1315">
                  <c:v>13157.456</c:v>
                </c:pt>
                <c:pt idx="1316">
                  <c:v>13167.456</c:v>
                </c:pt>
                <c:pt idx="1317">
                  <c:v>13177.456</c:v>
                </c:pt>
                <c:pt idx="1318">
                  <c:v>13187.456</c:v>
                </c:pt>
                <c:pt idx="1319">
                  <c:v>13197.456</c:v>
                </c:pt>
                <c:pt idx="1320">
                  <c:v>13207.446</c:v>
                </c:pt>
                <c:pt idx="1321">
                  <c:v>13217.446</c:v>
                </c:pt>
                <c:pt idx="1322">
                  <c:v>13227.446</c:v>
                </c:pt>
                <c:pt idx="1323">
                  <c:v>13237.466</c:v>
                </c:pt>
                <c:pt idx="1324">
                  <c:v>13247.456</c:v>
                </c:pt>
                <c:pt idx="1325">
                  <c:v>13257.456</c:v>
                </c:pt>
                <c:pt idx="1326">
                  <c:v>13267.456</c:v>
                </c:pt>
                <c:pt idx="1327">
                  <c:v>13277.456</c:v>
                </c:pt>
                <c:pt idx="1328">
                  <c:v>13287.456</c:v>
                </c:pt>
                <c:pt idx="1329">
                  <c:v>13297.466</c:v>
                </c:pt>
                <c:pt idx="1330">
                  <c:v>13307.456</c:v>
                </c:pt>
                <c:pt idx="1331">
                  <c:v>13317.446</c:v>
                </c:pt>
                <c:pt idx="1332">
                  <c:v>13327.466</c:v>
                </c:pt>
                <c:pt idx="1333">
                  <c:v>13337.456</c:v>
                </c:pt>
                <c:pt idx="1334">
                  <c:v>13347.456</c:v>
                </c:pt>
                <c:pt idx="1335">
                  <c:v>13357.456</c:v>
                </c:pt>
                <c:pt idx="1336">
                  <c:v>13367.446</c:v>
                </c:pt>
                <c:pt idx="1337">
                  <c:v>13377.456</c:v>
                </c:pt>
                <c:pt idx="1338">
                  <c:v>13387.456</c:v>
                </c:pt>
                <c:pt idx="1339">
                  <c:v>13397.456</c:v>
                </c:pt>
                <c:pt idx="1340">
                  <c:v>13407.456</c:v>
                </c:pt>
                <c:pt idx="1341">
                  <c:v>13417.446</c:v>
                </c:pt>
                <c:pt idx="1342">
                  <c:v>13427.456</c:v>
                </c:pt>
                <c:pt idx="1343">
                  <c:v>13437.456</c:v>
                </c:pt>
                <c:pt idx="1344">
                  <c:v>13447.456</c:v>
                </c:pt>
                <c:pt idx="1345">
                  <c:v>13457.456</c:v>
                </c:pt>
                <c:pt idx="1346">
                  <c:v>13467.456</c:v>
                </c:pt>
                <c:pt idx="1347">
                  <c:v>13477.456</c:v>
                </c:pt>
                <c:pt idx="1348">
                  <c:v>13487.456</c:v>
                </c:pt>
                <c:pt idx="1349">
                  <c:v>13497.456</c:v>
                </c:pt>
                <c:pt idx="1350">
                  <c:v>13507.456</c:v>
                </c:pt>
                <c:pt idx="1351">
                  <c:v>13517.456</c:v>
                </c:pt>
                <c:pt idx="1352">
                  <c:v>13527.456</c:v>
                </c:pt>
                <c:pt idx="1353">
                  <c:v>13537.456</c:v>
                </c:pt>
                <c:pt idx="1354">
                  <c:v>13547.456</c:v>
                </c:pt>
                <c:pt idx="1355">
                  <c:v>13557.456</c:v>
                </c:pt>
                <c:pt idx="1356">
                  <c:v>13567.456</c:v>
                </c:pt>
                <c:pt idx="1357">
                  <c:v>13577.456</c:v>
                </c:pt>
                <c:pt idx="1358">
                  <c:v>13587.466</c:v>
                </c:pt>
                <c:pt idx="1359">
                  <c:v>13597.456</c:v>
                </c:pt>
                <c:pt idx="1360">
                  <c:v>13607.456</c:v>
                </c:pt>
                <c:pt idx="1361">
                  <c:v>13617.456</c:v>
                </c:pt>
                <c:pt idx="1362">
                  <c:v>13627.466</c:v>
                </c:pt>
                <c:pt idx="1363">
                  <c:v>13637.466</c:v>
                </c:pt>
                <c:pt idx="1364">
                  <c:v>13647.466</c:v>
                </c:pt>
                <c:pt idx="1365">
                  <c:v>13657.466</c:v>
                </c:pt>
                <c:pt idx="1366">
                  <c:v>13667.456</c:v>
                </c:pt>
                <c:pt idx="1367">
                  <c:v>13677.466</c:v>
                </c:pt>
                <c:pt idx="1368">
                  <c:v>13687.466</c:v>
                </c:pt>
                <c:pt idx="1369">
                  <c:v>13697.466</c:v>
                </c:pt>
                <c:pt idx="1370">
                  <c:v>13707.466</c:v>
                </c:pt>
                <c:pt idx="1371">
                  <c:v>13717.456</c:v>
                </c:pt>
                <c:pt idx="1372">
                  <c:v>13727.456</c:v>
                </c:pt>
                <c:pt idx="1373">
                  <c:v>13737.466</c:v>
                </c:pt>
                <c:pt idx="1374">
                  <c:v>13747.456</c:v>
                </c:pt>
                <c:pt idx="1375">
                  <c:v>13757.456</c:v>
                </c:pt>
                <c:pt idx="1376">
                  <c:v>13767.456</c:v>
                </c:pt>
                <c:pt idx="1377">
                  <c:v>13777.466</c:v>
                </c:pt>
                <c:pt idx="1378">
                  <c:v>13787.466</c:v>
                </c:pt>
                <c:pt idx="1379">
                  <c:v>13797.466</c:v>
                </c:pt>
                <c:pt idx="1380">
                  <c:v>13807.466</c:v>
                </c:pt>
                <c:pt idx="1381">
                  <c:v>13817.456</c:v>
                </c:pt>
                <c:pt idx="1382">
                  <c:v>13827.456</c:v>
                </c:pt>
                <c:pt idx="1383">
                  <c:v>13837.456</c:v>
                </c:pt>
                <c:pt idx="1384">
                  <c:v>13847.466</c:v>
                </c:pt>
                <c:pt idx="1385">
                  <c:v>13857.456</c:v>
                </c:pt>
                <c:pt idx="1386">
                  <c:v>13867.466</c:v>
                </c:pt>
                <c:pt idx="1387">
                  <c:v>13877.456</c:v>
                </c:pt>
                <c:pt idx="1388">
                  <c:v>13887.466</c:v>
                </c:pt>
                <c:pt idx="1389">
                  <c:v>13897.456</c:v>
                </c:pt>
                <c:pt idx="1390">
                  <c:v>13907.456</c:v>
                </c:pt>
                <c:pt idx="1391">
                  <c:v>13917.466</c:v>
                </c:pt>
                <c:pt idx="1392">
                  <c:v>13927.466</c:v>
                </c:pt>
                <c:pt idx="1393">
                  <c:v>13937.456</c:v>
                </c:pt>
                <c:pt idx="1394">
                  <c:v>13947.466</c:v>
                </c:pt>
                <c:pt idx="1395">
                  <c:v>13957.466</c:v>
                </c:pt>
                <c:pt idx="1396">
                  <c:v>13967.456</c:v>
                </c:pt>
                <c:pt idx="1397">
                  <c:v>13977.466</c:v>
                </c:pt>
                <c:pt idx="1398">
                  <c:v>13987.466</c:v>
                </c:pt>
                <c:pt idx="1399">
                  <c:v>13997.466</c:v>
                </c:pt>
                <c:pt idx="1400">
                  <c:v>14007.456</c:v>
                </c:pt>
                <c:pt idx="1401">
                  <c:v>14017.456</c:v>
                </c:pt>
                <c:pt idx="1402">
                  <c:v>14027.466</c:v>
                </c:pt>
                <c:pt idx="1403">
                  <c:v>14037.466</c:v>
                </c:pt>
              </c:numCache>
            </c:numRef>
          </c:xVal>
          <c:yVal>
            <c:numRef>
              <c:f>Data!$Z$3:$Z$1406</c:f>
              <c:numCache>
                <c:formatCode>General</c:formatCode>
                <c:ptCount val="1404"/>
                <c:pt idx="0">
                  <c:v>0</c:v>
                </c:pt>
                <c:pt idx="1">
                  <c:v>2864.2727782068619</c:v>
                </c:pt>
                <c:pt idx="2">
                  <c:v>2783.4743612004572</c:v>
                </c:pt>
                <c:pt idx="3">
                  <c:v>2740.8556417855925</c:v>
                </c:pt>
                <c:pt idx="4">
                  <c:v>2716.5798234700001</c:v>
                </c:pt>
                <c:pt idx="5">
                  <c:v>2695.1198060549518</c:v>
                </c:pt>
                <c:pt idx="6">
                  <c:v>2674.8607912183743</c:v>
                </c:pt>
                <c:pt idx="7">
                  <c:v>2662.4711088636959</c:v>
                </c:pt>
                <c:pt idx="8">
                  <c:v>2648.8906630514266</c:v>
                </c:pt>
                <c:pt idx="9">
                  <c:v>2638.1211132830749</c:v>
                </c:pt>
                <c:pt idx="10">
                  <c:v>2630.2534450288667</c:v>
                </c:pt>
                <c:pt idx="11">
                  <c:v>2620.3729255675844</c:v>
                </c:pt>
                <c:pt idx="12">
                  <c:v>2613.7659148064772</c:v>
                </c:pt>
                <c:pt idx="13">
                  <c:v>2606.151634702861</c:v>
                </c:pt>
                <c:pt idx="14">
                  <c:v>2600.8127966126044</c:v>
                </c:pt>
                <c:pt idx="15">
                  <c:v>2592.8800706661946</c:v>
                </c:pt>
                <c:pt idx="16">
                  <c:v>2585.190780784118</c:v>
                </c:pt>
                <c:pt idx="17">
                  <c:v>2580.0686792912493</c:v>
                </c:pt>
                <c:pt idx="18">
                  <c:v>2575.2953782875602</c:v>
                </c:pt>
                <c:pt idx="19">
                  <c:v>2569.3297882184393</c:v>
                </c:pt>
                <c:pt idx="20">
                  <c:v>2566.4009114819778</c:v>
                </c:pt>
                <c:pt idx="21">
                  <c:v>2560.997442680512</c:v>
                </c:pt>
                <c:pt idx="22">
                  <c:v>2558.2952011840898</c:v>
                </c:pt>
                <c:pt idx="23">
                  <c:v>2554.8131591343072</c:v>
                </c:pt>
                <c:pt idx="24">
                  <c:v>2547.3767949043208</c:v>
                </c:pt>
                <c:pt idx="25">
                  <c:v>2545.3910817332312</c:v>
                </c:pt>
                <c:pt idx="26">
                  <c:v>2541.0123823684157</c:v>
                </c:pt>
                <c:pt idx="27">
                  <c:v>2538.0475458965388</c:v>
                </c:pt>
                <c:pt idx="28">
                  <c:v>2532.7432572293333</c:v>
                </c:pt>
                <c:pt idx="29">
                  <c:v>2532.3948474807235</c:v>
                </c:pt>
                <c:pt idx="30">
                  <c:v>2530.2307775776571</c:v>
                </c:pt>
                <c:pt idx="31">
                  <c:v>2527.2231991752083</c:v>
                </c:pt>
                <c:pt idx="32">
                  <c:v>2524.8289519169157</c:v>
                </c:pt>
                <c:pt idx="33">
                  <c:v>2519.7151822285396</c:v>
                </c:pt>
                <c:pt idx="34">
                  <c:v>2518.6544720679312</c:v>
                </c:pt>
                <c:pt idx="35">
                  <c:v>2515.0786594518568</c:v>
                </c:pt>
                <c:pt idx="36">
                  <c:v>2512.1415089537441</c:v>
                </c:pt>
                <c:pt idx="37">
                  <c:v>2507.6050512154288</c:v>
                </c:pt>
                <c:pt idx="38">
                  <c:v>2505.4384275182861</c:v>
                </c:pt>
                <c:pt idx="39">
                  <c:v>2505.9661349366406</c:v>
                </c:pt>
                <c:pt idx="40">
                  <c:v>2503.3975175027072</c:v>
                </c:pt>
                <c:pt idx="41">
                  <c:v>2499.8023752850549</c:v>
                </c:pt>
                <c:pt idx="42">
                  <c:v>2498.371456031356</c:v>
                </c:pt>
                <c:pt idx="43">
                  <c:v>2496.0533164294698</c:v>
                </c:pt>
                <c:pt idx="44">
                  <c:v>2495.2266107941</c:v>
                </c:pt>
                <c:pt idx="45">
                  <c:v>2491.5941880948062</c:v>
                </c:pt>
                <c:pt idx="46">
                  <c:v>2489.3412055822628</c:v>
                </c:pt>
                <c:pt idx="47">
                  <c:v>2488.7733202977815</c:v>
                </c:pt>
                <c:pt idx="48">
                  <c:v>2484.6949919345052</c:v>
                </c:pt>
                <c:pt idx="49">
                  <c:v>2485.249501412583</c:v>
                </c:pt>
                <c:pt idx="50">
                  <c:v>2483.4882496890459</c:v>
                </c:pt>
                <c:pt idx="51">
                  <c:v>2485.193667044548</c:v>
                </c:pt>
                <c:pt idx="52">
                  <c:v>2480.1321561717614</c:v>
                </c:pt>
                <c:pt idx="53">
                  <c:v>2477.9768516182135</c:v>
                </c:pt>
                <c:pt idx="54">
                  <c:v>2480.1008850079074</c:v>
                </c:pt>
                <c:pt idx="55">
                  <c:v>2471.9129021870108</c:v>
                </c:pt>
                <c:pt idx="56">
                  <c:v>2471.9511824664587</c:v>
                </c:pt>
                <c:pt idx="57">
                  <c:v>2473.535960155722</c:v>
                </c:pt>
                <c:pt idx="58">
                  <c:v>2469.7047809425485</c:v>
                </c:pt>
                <c:pt idx="59">
                  <c:v>2470.9349399244802</c:v>
                </c:pt>
                <c:pt idx="60">
                  <c:v>2467.6694340603267</c:v>
                </c:pt>
                <c:pt idx="61">
                  <c:v>2466.8591156347206</c:v>
                </c:pt>
                <c:pt idx="62">
                  <c:v>2464.6219224445585</c:v>
                </c:pt>
                <c:pt idx="63">
                  <c:v>2464.9554743553799</c:v>
                </c:pt>
                <c:pt idx="64">
                  <c:v>2462.7429393778934</c:v>
                </c:pt>
                <c:pt idx="65">
                  <c:v>2458.4010408409508</c:v>
                </c:pt>
                <c:pt idx="66">
                  <c:v>2458.3278504114223</c:v>
                </c:pt>
                <c:pt idx="67">
                  <c:v>2458.9127169395874</c:v>
                </c:pt>
                <c:pt idx="68">
                  <c:v>2457.9298818116226</c:v>
                </c:pt>
                <c:pt idx="69">
                  <c:v>2454.9731280674146</c:v>
                </c:pt>
                <c:pt idx="70">
                  <c:v>2454.8770075895845</c:v>
                </c:pt>
                <c:pt idx="71">
                  <c:v>2453.2149090024486</c:v>
                </c:pt>
                <c:pt idx="72">
                  <c:v>2450.7757811337515</c:v>
                </c:pt>
                <c:pt idx="73">
                  <c:v>2449.6219348625582</c:v>
                </c:pt>
                <c:pt idx="74">
                  <c:v>2448.7751015750532</c:v>
                </c:pt>
                <c:pt idx="75">
                  <c:v>2446.6949128159999</c:v>
                </c:pt>
                <c:pt idx="76">
                  <c:v>2448.8676386561747</c:v>
                </c:pt>
                <c:pt idx="77">
                  <c:v>2446.133429301773</c:v>
                </c:pt>
                <c:pt idx="78">
                  <c:v>2441.7811937020747</c:v>
                </c:pt>
                <c:pt idx="79">
                  <c:v>2442.3921777590522</c:v>
                </c:pt>
                <c:pt idx="80">
                  <c:v>2441.0386617996146</c:v>
                </c:pt>
                <c:pt idx="81">
                  <c:v>2441.7119195197715</c:v>
                </c:pt>
                <c:pt idx="82">
                  <c:v>2440.0256434757257</c:v>
                </c:pt>
                <c:pt idx="83">
                  <c:v>2436.4122524096451</c:v>
                </c:pt>
                <c:pt idx="84">
                  <c:v>2437.8129448713871</c:v>
                </c:pt>
                <c:pt idx="85">
                  <c:v>2438.7965341122767</c:v>
                </c:pt>
                <c:pt idx="86">
                  <c:v>2436.1332670458251</c:v>
                </c:pt>
                <c:pt idx="87">
                  <c:v>2436.4368540248952</c:v>
                </c:pt>
                <c:pt idx="88">
                  <c:v>2434.9656810770352</c:v>
                </c:pt>
                <c:pt idx="89">
                  <c:v>2433.0997584731099</c:v>
                </c:pt>
                <c:pt idx="90">
                  <c:v>2431.1377110068552</c:v>
                </c:pt>
                <c:pt idx="91">
                  <c:v>2432.1023173176841</c:v>
                </c:pt>
                <c:pt idx="92">
                  <c:v>2428.2492677685946</c:v>
                </c:pt>
                <c:pt idx="93">
                  <c:v>2432.0455549688181</c:v>
                </c:pt>
                <c:pt idx="94">
                  <c:v>2430.5724188477061</c:v>
                </c:pt>
                <c:pt idx="95">
                  <c:v>2428.1616744854541</c:v>
                </c:pt>
                <c:pt idx="96">
                  <c:v>2428.6245913321568</c:v>
                </c:pt>
                <c:pt idx="97">
                  <c:v>2428.0180149344542</c:v>
                </c:pt>
                <c:pt idx="98">
                  <c:v>2424.5101975164785</c:v>
                </c:pt>
                <c:pt idx="99">
                  <c:v>2424.5480820625207</c:v>
                </c:pt>
                <c:pt idx="100">
                  <c:v>2423.3884467434923</c:v>
                </c:pt>
                <c:pt idx="101">
                  <c:v>2423.4684002365802</c:v>
                </c:pt>
                <c:pt idx="102">
                  <c:v>2423.9938209007064</c:v>
                </c:pt>
                <c:pt idx="103">
                  <c:v>2421.1237777384122</c:v>
                </c:pt>
                <c:pt idx="104">
                  <c:v>2420.0478580749814</c:v>
                </c:pt>
                <c:pt idx="105">
                  <c:v>2421.0016153595575</c:v>
                </c:pt>
                <c:pt idx="106">
                  <c:v>2420.6030757971016</c:v>
                </c:pt>
                <c:pt idx="107">
                  <c:v>2418.8907849556385</c:v>
                </c:pt>
                <c:pt idx="108">
                  <c:v>2417.6989300188002</c:v>
                </c:pt>
                <c:pt idx="109">
                  <c:v>2415.6738828351668</c:v>
                </c:pt>
                <c:pt idx="110">
                  <c:v>2417.0242838995182</c:v>
                </c:pt>
                <c:pt idx="111">
                  <c:v>2415.8711928002444</c:v>
                </c:pt>
                <c:pt idx="112">
                  <c:v>2415.0705056136662</c:v>
                </c:pt>
                <c:pt idx="113">
                  <c:v>2412.0976207799386</c:v>
                </c:pt>
                <c:pt idx="114">
                  <c:v>2413.4853824485685</c:v>
                </c:pt>
                <c:pt idx="115">
                  <c:v>2412.179639109138</c:v>
                </c:pt>
                <c:pt idx="116">
                  <c:v>2413.369599203244</c:v>
                </c:pt>
                <c:pt idx="117">
                  <c:v>2408.8903960001844</c:v>
                </c:pt>
                <c:pt idx="118">
                  <c:v>2411.1497048529909</c:v>
                </c:pt>
                <c:pt idx="119">
                  <c:v>2408.7615557890645</c:v>
                </c:pt>
                <c:pt idx="120">
                  <c:v>2408.3852822518861</c:v>
                </c:pt>
                <c:pt idx="121">
                  <c:v>2409.5170377020786</c:v>
                </c:pt>
                <c:pt idx="122">
                  <c:v>2406.8710735872478</c:v>
                </c:pt>
                <c:pt idx="123">
                  <c:v>2407.4482040072016</c:v>
                </c:pt>
                <c:pt idx="124">
                  <c:v>2404.9140010997967</c:v>
                </c:pt>
                <c:pt idx="125">
                  <c:v>2404.4398189151007</c:v>
                </c:pt>
                <c:pt idx="126">
                  <c:v>2404.1912816483714</c:v>
                </c:pt>
                <c:pt idx="127">
                  <c:v>2402.1914072644809</c:v>
                </c:pt>
                <c:pt idx="128">
                  <c:v>2402.564795245557</c:v>
                </c:pt>
                <c:pt idx="129">
                  <c:v>2403.1282181078782</c:v>
                </c:pt>
                <c:pt idx="130">
                  <c:v>2405.3038047384293</c:v>
                </c:pt>
                <c:pt idx="131">
                  <c:v>2401.7608058855676</c:v>
                </c:pt>
                <c:pt idx="132">
                  <c:v>2401.2487147008715</c:v>
                </c:pt>
                <c:pt idx="133">
                  <c:v>2399.9061655370788</c:v>
                </c:pt>
                <c:pt idx="134">
                  <c:v>2400.7326954207615</c:v>
                </c:pt>
                <c:pt idx="135">
                  <c:v>2400.1195230194076</c:v>
                </c:pt>
                <c:pt idx="136">
                  <c:v>2397.3791440884283</c:v>
                </c:pt>
                <c:pt idx="137">
                  <c:v>2397.867595017427</c:v>
                </c:pt>
                <c:pt idx="138">
                  <c:v>2396.4359585431062</c:v>
                </c:pt>
                <c:pt idx="139">
                  <c:v>2398.1804657751109</c:v>
                </c:pt>
                <c:pt idx="140">
                  <c:v>2396.3084980607309</c:v>
                </c:pt>
                <c:pt idx="141">
                  <c:v>2393.9686798352054</c:v>
                </c:pt>
                <c:pt idx="142">
                  <c:v>2396.2558262380958</c:v>
                </c:pt>
                <c:pt idx="143">
                  <c:v>2396.4126439337892</c:v>
                </c:pt>
                <c:pt idx="144">
                  <c:v>2394.5670424824361</c:v>
                </c:pt>
                <c:pt idx="145">
                  <c:v>2392.5332089047693</c:v>
                </c:pt>
                <c:pt idx="146">
                  <c:v>2394.6719255153084</c:v>
                </c:pt>
                <c:pt idx="147">
                  <c:v>2390.8374689282259</c:v>
                </c:pt>
                <c:pt idx="148">
                  <c:v>2390.5305798064942</c:v>
                </c:pt>
                <c:pt idx="149">
                  <c:v>2393.5330319364775</c:v>
                </c:pt>
                <c:pt idx="150">
                  <c:v>2391.993182633676</c:v>
                </c:pt>
                <c:pt idx="151">
                  <c:v>2390.7961298766795</c:v>
                </c:pt>
                <c:pt idx="152">
                  <c:v>2389.7830052041336</c:v>
                </c:pt>
                <c:pt idx="153">
                  <c:v>2390.8244081035346</c:v>
                </c:pt>
                <c:pt idx="154">
                  <c:v>2390.1675391971976</c:v>
                </c:pt>
                <c:pt idx="155">
                  <c:v>2388.5039128877147</c:v>
                </c:pt>
                <c:pt idx="156">
                  <c:v>2387.9102894139469</c:v>
                </c:pt>
                <c:pt idx="157">
                  <c:v>2387.9465594083795</c:v>
                </c:pt>
                <c:pt idx="158">
                  <c:v>2387.2064744158965</c:v>
                </c:pt>
                <c:pt idx="159">
                  <c:v>2386.6976393474192</c:v>
                </c:pt>
                <c:pt idx="160">
                  <c:v>2384.3054633717747</c:v>
                </c:pt>
                <c:pt idx="161">
                  <c:v>2384.9287028399585</c:v>
                </c:pt>
                <c:pt idx="162">
                  <c:v>2384.5182448238861</c:v>
                </c:pt>
                <c:pt idx="163">
                  <c:v>2386.8094945316857</c:v>
                </c:pt>
                <c:pt idx="164">
                  <c:v>2382.6128233173331</c:v>
                </c:pt>
                <c:pt idx="165">
                  <c:v>2383.3662716960666</c:v>
                </c:pt>
                <c:pt idx="166">
                  <c:v>2385.4270784970868</c:v>
                </c:pt>
                <c:pt idx="167">
                  <c:v>2382.6045993063158</c:v>
                </c:pt>
                <c:pt idx="168">
                  <c:v>2381.173467674148</c:v>
                </c:pt>
                <c:pt idx="169">
                  <c:v>2381.09091633249</c:v>
                </c:pt>
                <c:pt idx="170">
                  <c:v>2380.5693560540781</c:v>
                </c:pt>
                <c:pt idx="171">
                  <c:v>2380.8564930873031</c:v>
                </c:pt>
                <c:pt idx="172">
                  <c:v>2380.4431613351267</c:v>
                </c:pt>
                <c:pt idx="173">
                  <c:v>2378.2186130379664</c:v>
                </c:pt>
                <c:pt idx="174">
                  <c:v>2379.4507960556721</c:v>
                </c:pt>
                <c:pt idx="175">
                  <c:v>2376.704550932483</c:v>
                </c:pt>
                <c:pt idx="176">
                  <c:v>2379.7943853020579</c:v>
                </c:pt>
                <c:pt idx="177">
                  <c:v>2375.2080313705383</c:v>
                </c:pt>
                <c:pt idx="178">
                  <c:v>2378.5502946480178</c:v>
                </c:pt>
                <c:pt idx="179">
                  <c:v>2378.3108867218402</c:v>
                </c:pt>
                <c:pt idx="180">
                  <c:v>2376.2835435829288</c:v>
                </c:pt>
                <c:pt idx="181">
                  <c:v>2376.8572221939758</c:v>
                </c:pt>
                <c:pt idx="182">
                  <c:v>2374.4093352903155</c:v>
                </c:pt>
                <c:pt idx="183">
                  <c:v>2374.4516934397225</c:v>
                </c:pt>
                <c:pt idx="184">
                  <c:v>2375.3859265602132</c:v>
                </c:pt>
                <c:pt idx="185">
                  <c:v>2375.1939921138837</c:v>
                </c:pt>
                <c:pt idx="186">
                  <c:v>2374.4238708864464</c:v>
                </c:pt>
                <c:pt idx="187">
                  <c:v>2374.4696038680336</c:v>
                </c:pt>
                <c:pt idx="188">
                  <c:v>2372.6488847765841</c:v>
                </c:pt>
                <c:pt idx="189">
                  <c:v>2373.2732750862738</c:v>
                </c:pt>
                <c:pt idx="190">
                  <c:v>2373.0047749028427</c:v>
                </c:pt>
                <c:pt idx="191">
                  <c:v>2372.3508986775073</c:v>
                </c:pt>
                <c:pt idx="192">
                  <c:v>2371.9523730640085</c:v>
                </c:pt>
                <c:pt idx="193">
                  <c:v>2371.6652933241326</c:v>
                </c:pt>
                <c:pt idx="194">
                  <c:v>2372.5344539832518</c:v>
                </c:pt>
                <c:pt idx="195">
                  <c:v>2370.0567475234466</c:v>
                </c:pt>
                <c:pt idx="196">
                  <c:v>2370.7336918700826</c:v>
                </c:pt>
                <c:pt idx="197">
                  <c:v>2370.6064668445824</c:v>
                </c:pt>
                <c:pt idx="198">
                  <c:v>2370.5844590257097</c:v>
                </c:pt>
                <c:pt idx="199">
                  <c:v>2369.8105106589237</c:v>
                </c:pt>
                <c:pt idx="200">
                  <c:v>2368.2047790906017</c:v>
                </c:pt>
                <c:pt idx="201">
                  <c:v>2368.9274059938857</c:v>
                </c:pt>
                <c:pt idx="202">
                  <c:v>2367.0262347886201</c:v>
                </c:pt>
                <c:pt idx="203">
                  <c:v>2369.2446760808211</c:v>
                </c:pt>
                <c:pt idx="204">
                  <c:v>2366.484554724821</c:v>
                </c:pt>
                <c:pt idx="205">
                  <c:v>2367.4618635337938</c:v>
                </c:pt>
                <c:pt idx="206">
                  <c:v>2364.7962996748761</c:v>
                </c:pt>
                <c:pt idx="207">
                  <c:v>2365.8648742496598</c:v>
                </c:pt>
                <c:pt idx="208">
                  <c:v>2367.5366075226252</c:v>
                </c:pt>
                <c:pt idx="209">
                  <c:v>2366.8178270446233</c:v>
                </c:pt>
                <c:pt idx="210">
                  <c:v>2363.0332547102812</c:v>
                </c:pt>
                <c:pt idx="211">
                  <c:v>2364.6172145982432</c:v>
                </c:pt>
                <c:pt idx="212">
                  <c:v>2364.4968390606386</c:v>
                </c:pt>
                <c:pt idx="213">
                  <c:v>2364.182346943981</c:v>
                </c:pt>
                <c:pt idx="214">
                  <c:v>2362.9903036196743</c:v>
                </c:pt>
                <c:pt idx="215">
                  <c:v>2363.3030820515064</c:v>
                </c:pt>
                <c:pt idx="216">
                  <c:v>2361.8059184146473</c:v>
                </c:pt>
                <c:pt idx="217">
                  <c:v>2363.0693402669881</c:v>
                </c:pt>
                <c:pt idx="218">
                  <c:v>2360.3126504748025</c:v>
                </c:pt>
                <c:pt idx="219">
                  <c:v>2360.1554002106309</c:v>
                </c:pt>
                <c:pt idx="220">
                  <c:v>2361.0111193596081</c:v>
                </c:pt>
                <c:pt idx="221">
                  <c:v>2361.9733287427671</c:v>
                </c:pt>
                <c:pt idx="222">
                  <c:v>2362.0803266521298</c:v>
                </c:pt>
                <c:pt idx="223">
                  <c:v>2362.2517025494344</c:v>
                </c:pt>
                <c:pt idx="224">
                  <c:v>2360.0206068320467</c:v>
                </c:pt>
                <c:pt idx="225">
                  <c:v>2360.0364754657226</c:v>
                </c:pt>
                <c:pt idx="226">
                  <c:v>2359.1371960152496</c:v>
                </c:pt>
                <c:pt idx="227">
                  <c:v>2358.5451198284841</c:v>
                </c:pt>
                <c:pt idx="228">
                  <c:v>2357.8964947637232</c:v>
                </c:pt>
                <c:pt idx="229">
                  <c:v>2358.5943709401113</c:v>
                </c:pt>
                <c:pt idx="230">
                  <c:v>2356.581274011422</c:v>
                </c:pt>
                <c:pt idx="231">
                  <c:v>2358.246624309706</c:v>
                </c:pt>
                <c:pt idx="232">
                  <c:v>2356.2905341422966</c:v>
                </c:pt>
                <c:pt idx="233">
                  <c:v>2355.9911617226139</c:v>
                </c:pt>
                <c:pt idx="234">
                  <c:v>2356.9591658699092</c:v>
                </c:pt>
                <c:pt idx="235">
                  <c:v>2354.6015303266809</c:v>
                </c:pt>
                <c:pt idx="236">
                  <c:v>2353.9071053700845</c:v>
                </c:pt>
                <c:pt idx="237">
                  <c:v>2354.1758586859219</c:v>
                </c:pt>
                <c:pt idx="238">
                  <c:v>2354.0207428494464</c:v>
                </c:pt>
                <c:pt idx="239">
                  <c:v>2356.8936288218956</c:v>
                </c:pt>
                <c:pt idx="240">
                  <c:v>2354.5221603374321</c:v>
                </c:pt>
                <c:pt idx="241">
                  <c:v>2356.6468849072394</c:v>
                </c:pt>
                <c:pt idx="242">
                  <c:v>2353.8247783907113</c:v>
                </c:pt>
                <c:pt idx="243">
                  <c:v>2355.2803123040653</c:v>
                </c:pt>
                <c:pt idx="244">
                  <c:v>2351.6536046543556</c:v>
                </c:pt>
                <c:pt idx="245">
                  <c:v>2353.504640005624</c:v>
                </c:pt>
                <c:pt idx="246">
                  <c:v>2352.0571747918311</c:v>
                </c:pt>
                <c:pt idx="247">
                  <c:v>2353.0612459919676</c:v>
                </c:pt>
                <c:pt idx="248">
                  <c:v>2351.7044516418446</c:v>
                </c:pt>
                <c:pt idx="249">
                  <c:v>2350.1240405290087</c:v>
                </c:pt>
                <c:pt idx="250">
                  <c:v>2349.1891925957316</c:v>
                </c:pt>
                <c:pt idx="251">
                  <c:v>2350.4192724266622</c:v>
                </c:pt>
                <c:pt idx="252">
                  <c:v>2350.4880703643416</c:v>
                </c:pt>
                <c:pt idx="253">
                  <c:v>2348.111147497822</c:v>
                </c:pt>
                <c:pt idx="254">
                  <c:v>2349.459138351885</c:v>
                </c:pt>
                <c:pt idx="255">
                  <c:v>2351.2233169818378</c:v>
                </c:pt>
                <c:pt idx="256">
                  <c:v>2347.1182655950183</c:v>
                </c:pt>
                <c:pt idx="257">
                  <c:v>2351.4652843962972</c:v>
                </c:pt>
                <c:pt idx="258">
                  <c:v>2348.115884720542</c:v>
                </c:pt>
                <c:pt idx="259">
                  <c:v>2348.5269568331278</c:v>
                </c:pt>
                <c:pt idx="260">
                  <c:v>2348.6156301758756</c:v>
                </c:pt>
                <c:pt idx="261">
                  <c:v>2349.5298213282022</c:v>
                </c:pt>
                <c:pt idx="262">
                  <c:v>2348.3141000911633</c:v>
                </c:pt>
                <c:pt idx="263">
                  <c:v>2348.3085751170856</c:v>
                </c:pt>
                <c:pt idx="264">
                  <c:v>2345.9913752409775</c:v>
                </c:pt>
                <c:pt idx="265">
                  <c:v>2347.5619770949552</c:v>
                </c:pt>
                <c:pt idx="266">
                  <c:v>2346.6753021072414</c:v>
                </c:pt>
                <c:pt idx="267">
                  <c:v>2344.7504252530894</c:v>
                </c:pt>
                <c:pt idx="268">
                  <c:v>2346.3939479439296</c:v>
                </c:pt>
                <c:pt idx="269">
                  <c:v>2343.66460816575</c:v>
                </c:pt>
                <c:pt idx="270">
                  <c:v>2344.6441060897278</c:v>
                </c:pt>
                <c:pt idx="271">
                  <c:v>2342.8031078075337</c:v>
                </c:pt>
                <c:pt idx="272">
                  <c:v>2343.3011196392918</c:v>
                </c:pt>
                <c:pt idx="273">
                  <c:v>2344.9834339247614</c:v>
                </c:pt>
                <c:pt idx="274">
                  <c:v>2342.599953659766</c:v>
                </c:pt>
                <c:pt idx="275">
                  <c:v>2342.0885313799467</c:v>
                </c:pt>
                <c:pt idx="276">
                  <c:v>2342.2028377891534</c:v>
                </c:pt>
                <c:pt idx="277">
                  <c:v>2341.4942064481384</c:v>
                </c:pt>
                <c:pt idx="278">
                  <c:v>2341.6199399586176</c:v>
                </c:pt>
                <c:pt idx="279">
                  <c:v>2341.2503591439599</c:v>
                </c:pt>
                <c:pt idx="280">
                  <c:v>2341.8191885941437</c:v>
                </c:pt>
                <c:pt idx="281">
                  <c:v>2339.7686722702042</c:v>
                </c:pt>
                <c:pt idx="282">
                  <c:v>2340.0433607839295</c:v>
                </c:pt>
                <c:pt idx="283">
                  <c:v>2341.5831242327286</c:v>
                </c:pt>
                <c:pt idx="284">
                  <c:v>2340.1471443424448</c:v>
                </c:pt>
                <c:pt idx="285">
                  <c:v>2341.9748928631129</c:v>
                </c:pt>
                <c:pt idx="286">
                  <c:v>2338.8216629332937</c:v>
                </c:pt>
                <c:pt idx="287">
                  <c:v>2339.3121908414414</c:v>
                </c:pt>
                <c:pt idx="288">
                  <c:v>2339.7055818877643</c:v>
                </c:pt>
                <c:pt idx="289">
                  <c:v>2338.0109210422866</c:v>
                </c:pt>
                <c:pt idx="290">
                  <c:v>2337.179886494207</c:v>
                </c:pt>
                <c:pt idx="291">
                  <c:v>2339.7410605386708</c:v>
                </c:pt>
                <c:pt idx="292">
                  <c:v>2338.4046379419724</c:v>
                </c:pt>
                <c:pt idx="293">
                  <c:v>2337.591156096013</c:v>
                </c:pt>
                <c:pt idx="294">
                  <c:v>2338.8519606498812</c:v>
                </c:pt>
                <c:pt idx="295">
                  <c:v>2338.8574406880807</c:v>
                </c:pt>
                <c:pt idx="296">
                  <c:v>2337.7269108432783</c:v>
                </c:pt>
                <c:pt idx="297">
                  <c:v>2336.8766927217389</c:v>
                </c:pt>
                <c:pt idx="298">
                  <c:v>2335.4989720518233</c:v>
                </c:pt>
                <c:pt idx="299">
                  <c:v>2335.8061733267095</c:v>
                </c:pt>
                <c:pt idx="300">
                  <c:v>2336.4210211884047</c:v>
                </c:pt>
                <c:pt idx="301">
                  <c:v>2337.2125901003974</c:v>
                </c:pt>
                <c:pt idx="302">
                  <c:v>2335.6176335209161</c:v>
                </c:pt>
                <c:pt idx="303">
                  <c:v>2334.6712431106048</c:v>
                </c:pt>
                <c:pt idx="304">
                  <c:v>2334.1354998158859</c:v>
                </c:pt>
                <c:pt idx="305">
                  <c:v>2335.1196369379036</c:v>
                </c:pt>
                <c:pt idx="306">
                  <c:v>2334.7946743845914</c:v>
                </c:pt>
                <c:pt idx="307">
                  <c:v>2336.1403394541467</c:v>
                </c:pt>
                <c:pt idx="308">
                  <c:v>2333.9365874544183</c:v>
                </c:pt>
                <c:pt idx="309">
                  <c:v>2334.0418129503464</c:v>
                </c:pt>
                <c:pt idx="310">
                  <c:v>2335.0850653824077</c:v>
                </c:pt>
                <c:pt idx="311">
                  <c:v>2333.8984011183697</c:v>
                </c:pt>
                <c:pt idx="312">
                  <c:v>2333.3812875829517</c:v>
                </c:pt>
                <c:pt idx="313">
                  <c:v>2333.5152785534247</c:v>
                </c:pt>
                <c:pt idx="314">
                  <c:v>2332.1130766366909</c:v>
                </c:pt>
                <c:pt idx="315">
                  <c:v>2332.6434139463536</c:v>
                </c:pt>
                <c:pt idx="316">
                  <c:v>2332.5048333922146</c:v>
                </c:pt>
                <c:pt idx="317">
                  <c:v>2331.3867970628276</c:v>
                </c:pt>
                <c:pt idx="318">
                  <c:v>2330.5114405356671</c:v>
                </c:pt>
                <c:pt idx="319">
                  <c:v>2331.6555071269368</c:v>
                </c:pt>
                <c:pt idx="320">
                  <c:v>2330.2835871782872</c:v>
                </c:pt>
                <c:pt idx="321">
                  <c:v>2331.6500301957612</c:v>
                </c:pt>
                <c:pt idx="322">
                  <c:v>2331.7254605101971</c:v>
                </c:pt>
                <c:pt idx="323">
                  <c:v>2329.1245379012848</c:v>
                </c:pt>
                <c:pt idx="324">
                  <c:v>2331.5291074666202</c:v>
                </c:pt>
                <c:pt idx="325">
                  <c:v>2329.9501950918288</c:v>
                </c:pt>
                <c:pt idx="326">
                  <c:v>2330.9729741481292</c:v>
                </c:pt>
                <c:pt idx="327">
                  <c:v>2329.1364088841283</c:v>
                </c:pt>
                <c:pt idx="328">
                  <c:v>2328.2308899222048</c:v>
                </c:pt>
                <c:pt idx="329">
                  <c:v>2327.5116233875196</c:v>
                </c:pt>
                <c:pt idx="330">
                  <c:v>2327.4519436979349</c:v>
                </c:pt>
                <c:pt idx="331">
                  <c:v>2329.3747912171084</c:v>
                </c:pt>
                <c:pt idx="332">
                  <c:v>2327.036509003698</c:v>
                </c:pt>
                <c:pt idx="333">
                  <c:v>2326.1537050423503</c:v>
                </c:pt>
                <c:pt idx="334">
                  <c:v>2325.2133098511872</c:v>
                </c:pt>
                <c:pt idx="335">
                  <c:v>2328.3066047879061</c:v>
                </c:pt>
                <c:pt idx="336">
                  <c:v>2326.7533833256571</c:v>
                </c:pt>
                <c:pt idx="337">
                  <c:v>2327.6085389579171</c:v>
                </c:pt>
                <c:pt idx="338">
                  <c:v>2326.0090885407576</c:v>
                </c:pt>
                <c:pt idx="339">
                  <c:v>2325.8566787414866</c:v>
                </c:pt>
                <c:pt idx="340">
                  <c:v>2324.9801318090522</c:v>
                </c:pt>
                <c:pt idx="341">
                  <c:v>2325.558882399806</c:v>
                </c:pt>
                <c:pt idx="342">
                  <c:v>2326.8511435770006</c:v>
                </c:pt>
                <c:pt idx="343">
                  <c:v>2324.2164206391294</c:v>
                </c:pt>
                <c:pt idx="344">
                  <c:v>2326.3675494033887</c:v>
                </c:pt>
                <c:pt idx="345">
                  <c:v>2323.8275426755217</c:v>
                </c:pt>
                <c:pt idx="346">
                  <c:v>2324.4085534939777</c:v>
                </c:pt>
                <c:pt idx="347">
                  <c:v>2323.607796404056</c:v>
                </c:pt>
                <c:pt idx="348">
                  <c:v>2325.2993218083693</c:v>
                </c:pt>
                <c:pt idx="349">
                  <c:v>2323.0277273833126</c:v>
                </c:pt>
                <c:pt idx="350">
                  <c:v>2323.5254954297429</c:v>
                </c:pt>
                <c:pt idx="351">
                  <c:v>2323.7202035798528</c:v>
                </c:pt>
                <c:pt idx="352">
                  <c:v>2323.7630951474061</c:v>
                </c:pt>
                <c:pt idx="353">
                  <c:v>2321.1057797670483</c:v>
                </c:pt>
                <c:pt idx="354">
                  <c:v>2321.4545304553076</c:v>
                </c:pt>
                <c:pt idx="355">
                  <c:v>2322.2411163640136</c:v>
                </c:pt>
                <c:pt idx="356">
                  <c:v>2322.1660160414517</c:v>
                </c:pt>
                <c:pt idx="357">
                  <c:v>2322.179160731911</c:v>
                </c:pt>
                <c:pt idx="358">
                  <c:v>2319.4786908047504</c:v>
                </c:pt>
                <c:pt idx="359">
                  <c:v>2322.34793977749</c:v>
                </c:pt>
                <c:pt idx="360">
                  <c:v>2321.1979982078769</c:v>
                </c:pt>
                <c:pt idx="361">
                  <c:v>2321.9956994765757</c:v>
                </c:pt>
                <c:pt idx="362">
                  <c:v>2318.7453847451816</c:v>
                </c:pt>
                <c:pt idx="363">
                  <c:v>2320.3770724160208</c:v>
                </c:pt>
                <c:pt idx="364">
                  <c:v>2318.9399257401146</c:v>
                </c:pt>
                <c:pt idx="365">
                  <c:v>2319.9032231354913</c:v>
                </c:pt>
                <c:pt idx="366">
                  <c:v>2318.6117200791923</c:v>
                </c:pt>
                <c:pt idx="367">
                  <c:v>2319.9502664412671</c:v>
                </c:pt>
                <c:pt idx="368">
                  <c:v>2316.0032749034704</c:v>
                </c:pt>
                <c:pt idx="369">
                  <c:v>2319.5884608506217</c:v>
                </c:pt>
                <c:pt idx="370">
                  <c:v>2317.8362648596212</c:v>
                </c:pt>
                <c:pt idx="371">
                  <c:v>2317.9040459509133</c:v>
                </c:pt>
                <c:pt idx="372">
                  <c:v>2317.5102847395492</c:v>
                </c:pt>
                <c:pt idx="373">
                  <c:v>2317.7274407161899</c:v>
                </c:pt>
                <c:pt idx="374">
                  <c:v>2316.3711709453137</c:v>
                </c:pt>
                <c:pt idx="375">
                  <c:v>2317.6237438725734</c:v>
                </c:pt>
                <c:pt idx="376">
                  <c:v>2315.6224291704352</c:v>
                </c:pt>
                <c:pt idx="377">
                  <c:v>2315.4830273592493</c:v>
                </c:pt>
                <c:pt idx="378">
                  <c:v>2318.4248872098224</c:v>
                </c:pt>
                <c:pt idx="379">
                  <c:v>2318.7852029531136</c:v>
                </c:pt>
                <c:pt idx="380">
                  <c:v>2316.8930599485461</c:v>
                </c:pt>
                <c:pt idx="381">
                  <c:v>2315.1054568505051</c:v>
                </c:pt>
                <c:pt idx="382">
                  <c:v>2315.2113391616349</c:v>
                </c:pt>
                <c:pt idx="383">
                  <c:v>2316.6763155363533</c:v>
                </c:pt>
                <c:pt idx="384">
                  <c:v>2316.2722115149427</c:v>
                </c:pt>
                <c:pt idx="385">
                  <c:v>2316.8263099975397</c:v>
                </c:pt>
                <c:pt idx="386">
                  <c:v>2315.0256055334125</c:v>
                </c:pt>
                <c:pt idx="387">
                  <c:v>2314.9004866535588</c:v>
                </c:pt>
                <c:pt idx="388">
                  <c:v>2314.1844997953449</c:v>
                </c:pt>
                <c:pt idx="389">
                  <c:v>2313.9683545922517</c:v>
                </c:pt>
                <c:pt idx="390">
                  <c:v>2312.4429901866602</c:v>
                </c:pt>
                <c:pt idx="391">
                  <c:v>2313.1118249964361</c:v>
                </c:pt>
                <c:pt idx="392">
                  <c:v>2313.0390665864402</c:v>
                </c:pt>
                <c:pt idx="393">
                  <c:v>2313.3635821248376</c:v>
                </c:pt>
                <c:pt idx="394">
                  <c:v>2311.5264866292432</c:v>
                </c:pt>
                <c:pt idx="395">
                  <c:v>2310.8747357217203</c:v>
                </c:pt>
                <c:pt idx="396">
                  <c:v>2312.6740663549344</c:v>
                </c:pt>
                <c:pt idx="397">
                  <c:v>2313.0515013997433</c:v>
                </c:pt>
                <c:pt idx="398">
                  <c:v>2312.4214965853043</c:v>
                </c:pt>
                <c:pt idx="399">
                  <c:v>2310.784648402253</c:v>
                </c:pt>
                <c:pt idx="400">
                  <c:v>2312.4851310833383</c:v>
                </c:pt>
                <c:pt idx="401">
                  <c:v>2311.8882366465486</c:v>
                </c:pt>
                <c:pt idx="402">
                  <c:v>2311.6109169967795</c:v>
                </c:pt>
                <c:pt idx="403">
                  <c:v>2310.8655813909718</c:v>
                </c:pt>
                <c:pt idx="404">
                  <c:v>2310.6559975760965</c:v>
                </c:pt>
                <c:pt idx="405">
                  <c:v>2309.0495251423408</c:v>
                </c:pt>
                <c:pt idx="406">
                  <c:v>2309.9848788937984</c:v>
                </c:pt>
                <c:pt idx="407">
                  <c:v>2310.2401240045228</c:v>
                </c:pt>
                <c:pt idx="408">
                  <c:v>2311.4008487518404</c:v>
                </c:pt>
                <c:pt idx="409">
                  <c:v>2311.0540368406946</c:v>
                </c:pt>
                <c:pt idx="410">
                  <c:v>2310.1107637258847</c:v>
                </c:pt>
                <c:pt idx="411">
                  <c:v>2309.3744392066492</c:v>
                </c:pt>
                <c:pt idx="412">
                  <c:v>2310.7036588045917</c:v>
                </c:pt>
                <c:pt idx="413">
                  <c:v>2308.6810716791897</c:v>
                </c:pt>
                <c:pt idx="414">
                  <c:v>2309.1697057713945</c:v>
                </c:pt>
                <c:pt idx="415">
                  <c:v>2309.5513682260512</c:v>
                </c:pt>
                <c:pt idx="416">
                  <c:v>2308.2116457665466</c:v>
                </c:pt>
                <c:pt idx="417">
                  <c:v>2308.0464414757712</c:v>
                </c:pt>
                <c:pt idx="418">
                  <c:v>2308.1766124299229</c:v>
                </c:pt>
                <c:pt idx="419">
                  <c:v>2306.7703469527</c:v>
                </c:pt>
                <c:pt idx="420">
                  <c:v>2306.6899973497539</c:v>
                </c:pt>
                <c:pt idx="421">
                  <c:v>2307.2112489031497</c:v>
                </c:pt>
                <c:pt idx="422">
                  <c:v>2307.1631893060335</c:v>
                </c:pt>
                <c:pt idx="423">
                  <c:v>2308.0468972202116</c:v>
                </c:pt>
                <c:pt idx="424">
                  <c:v>2309.3036789625125</c:v>
                </c:pt>
                <c:pt idx="425">
                  <c:v>2305.7297521541627</c:v>
                </c:pt>
                <c:pt idx="426">
                  <c:v>2305.7647274552724</c:v>
                </c:pt>
                <c:pt idx="427">
                  <c:v>2304.6706130673551</c:v>
                </c:pt>
                <c:pt idx="428">
                  <c:v>2305.4489774332915</c:v>
                </c:pt>
                <c:pt idx="429">
                  <c:v>2305.451316773127</c:v>
                </c:pt>
                <c:pt idx="430">
                  <c:v>2304.4893456845562</c:v>
                </c:pt>
                <c:pt idx="431">
                  <c:v>2305.4612044167179</c:v>
                </c:pt>
                <c:pt idx="432">
                  <c:v>2304.3630403198222</c:v>
                </c:pt>
                <c:pt idx="433">
                  <c:v>2303.8346488317129</c:v>
                </c:pt>
                <c:pt idx="434">
                  <c:v>2301.2413997382018</c:v>
                </c:pt>
                <c:pt idx="435">
                  <c:v>2303.6750737991597</c:v>
                </c:pt>
                <c:pt idx="436">
                  <c:v>2303.447568076107</c:v>
                </c:pt>
                <c:pt idx="437">
                  <c:v>2300.0804394836305</c:v>
                </c:pt>
                <c:pt idx="438">
                  <c:v>2303.2842333226395</c:v>
                </c:pt>
                <c:pt idx="439">
                  <c:v>2303.4737138670112</c:v>
                </c:pt>
                <c:pt idx="440">
                  <c:v>2303.7657349897659</c:v>
                </c:pt>
                <c:pt idx="441">
                  <c:v>2303.2945156102014</c:v>
                </c:pt>
                <c:pt idx="442">
                  <c:v>2301.8436515836465</c:v>
                </c:pt>
                <c:pt idx="443">
                  <c:v>2302.1826460201869</c:v>
                </c:pt>
                <c:pt idx="444">
                  <c:v>2303.5518440315709</c:v>
                </c:pt>
                <c:pt idx="445">
                  <c:v>2302.5376989821834</c:v>
                </c:pt>
                <c:pt idx="446">
                  <c:v>2301.8062634415282</c:v>
                </c:pt>
                <c:pt idx="447">
                  <c:v>2300.2957664454634</c:v>
                </c:pt>
                <c:pt idx="448">
                  <c:v>2301.4485683204425</c:v>
                </c:pt>
                <c:pt idx="449">
                  <c:v>2301.050242611313</c:v>
                </c:pt>
                <c:pt idx="450">
                  <c:v>2299.6247648723593</c:v>
                </c:pt>
                <c:pt idx="451">
                  <c:v>2300.9729241078744</c:v>
                </c:pt>
                <c:pt idx="452">
                  <c:v>2301.3628126704043</c:v>
                </c:pt>
                <c:pt idx="453">
                  <c:v>2299.8763259051889</c:v>
                </c:pt>
                <c:pt idx="454">
                  <c:v>2299.479375290548</c:v>
                </c:pt>
                <c:pt idx="455">
                  <c:v>2297.6575832623157</c:v>
                </c:pt>
                <c:pt idx="456">
                  <c:v>2300.4107531401582</c:v>
                </c:pt>
                <c:pt idx="457">
                  <c:v>2299.439066607154</c:v>
                </c:pt>
                <c:pt idx="458">
                  <c:v>2298.2144122062014</c:v>
                </c:pt>
                <c:pt idx="459">
                  <c:v>2299.0300884630865</c:v>
                </c:pt>
                <c:pt idx="460">
                  <c:v>2299.2037570681296</c:v>
                </c:pt>
                <c:pt idx="461">
                  <c:v>2297.1608044977829</c:v>
                </c:pt>
                <c:pt idx="462">
                  <c:v>2299.6528529701473</c:v>
                </c:pt>
                <c:pt idx="463">
                  <c:v>2298.5289589630893</c:v>
                </c:pt>
                <c:pt idx="464">
                  <c:v>2299.7087731614852</c:v>
                </c:pt>
                <c:pt idx="465">
                  <c:v>2297.8086413218343</c:v>
                </c:pt>
                <c:pt idx="466">
                  <c:v>2297.1472975870547</c:v>
                </c:pt>
                <c:pt idx="467">
                  <c:v>2298.8957703141919</c:v>
                </c:pt>
                <c:pt idx="468">
                  <c:v>2297.2761777602109</c:v>
                </c:pt>
                <c:pt idx="469">
                  <c:v>2295.8641883622504</c:v>
                </c:pt>
                <c:pt idx="470">
                  <c:v>2298.220952027978</c:v>
                </c:pt>
                <c:pt idx="471">
                  <c:v>2297.1073301302777</c:v>
                </c:pt>
                <c:pt idx="472">
                  <c:v>2294.8382596654055</c:v>
                </c:pt>
                <c:pt idx="473">
                  <c:v>2294.7386309935719</c:v>
                </c:pt>
                <c:pt idx="474">
                  <c:v>2296.7273336471821</c:v>
                </c:pt>
                <c:pt idx="475">
                  <c:v>2296.506006136342</c:v>
                </c:pt>
                <c:pt idx="476">
                  <c:v>2295.6698975068052</c:v>
                </c:pt>
                <c:pt idx="477">
                  <c:v>2294.789488701198</c:v>
                </c:pt>
                <c:pt idx="478">
                  <c:v>2297.5252446355357</c:v>
                </c:pt>
                <c:pt idx="479">
                  <c:v>2293.5547968793053</c:v>
                </c:pt>
                <c:pt idx="480">
                  <c:v>2294.4995766233892</c:v>
                </c:pt>
                <c:pt idx="481">
                  <c:v>2292.3858408052915</c:v>
                </c:pt>
                <c:pt idx="482">
                  <c:v>2295.3526535918941</c:v>
                </c:pt>
                <c:pt idx="483">
                  <c:v>2294.1143464938473</c:v>
                </c:pt>
                <c:pt idx="484">
                  <c:v>2294.6295102674549</c:v>
                </c:pt>
                <c:pt idx="485">
                  <c:v>2294.3626221299196</c:v>
                </c:pt>
                <c:pt idx="486">
                  <c:v>2293.6913141063542</c:v>
                </c:pt>
                <c:pt idx="487">
                  <c:v>2292.8872091634171</c:v>
                </c:pt>
                <c:pt idx="488">
                  <c:v>2294.0646352516906</c:v>
                </c:pt>
                <c:pt idx="489">
                  <c:v>2291.7643852831134</c:v>
                </c:pt>
                <c:pt idx="490">
                  <c:v>2293.6442784120827</c:v>
                </c:pt>
                <c:pt idx="491">
                  <c:v>2292.7955834042637</c:v>
                </c:pt>
                <c:pt idx="492">
                  <c:v>2291.8051496067274</c:v>
                </c:pt>
                <c:pt idx="493">
                  <c:v>2291.8156520950056</c:v>
                </c:pt>
                <c:pt idx="494">
                  <c:v>2291.8036480306409</c:v>
                </c:pt>
                <c:pt idx="495">
                  <c:v>2293.7920749066707</c:v>
                </c:pt>
                <c:pt idx="496">
                  <c:v>2293.4407426409543</c:v>
                </c:pt>
                <c:pt idx="497">
                  <c:v>2291.6366856275454</c:v>
                </c:pt>
                <c:pt idx="498">
                  <c:v>2291.9346518925463</c:v>
                </c:pt>
                <c:pt idx="499">
                  <c:v>2292.2426534089582</c:v>
                </c:pt>
                <c:pt idx="500">
                  <c:v>2291.4604821922285</c:v>
                </c:pt>
                <c:pt idx="501">
                  <c:v>2290.0962499849411</c:v>
                </c:pt>
                <c:pt idx="502">
                  <c:v>2289.0851150565591</c:v>
                </c:pt>
                <c:pt idx="503">
                  <c:v>2290.7568337065159</c:v>
                </c:pt>
                <c:pt idx="504">
                  <c:v>2289.8318554658931</c:v>
                </c:pt>
                <c:pt idx="505">
                  <c:v>2288.9304028207575</c:v>
                </c:pt>
                <c:pt idx="506">
                  <c:v>2290.3555915599445</c:v>
                </c:pt>
                <c:pt idx="507">
                  <c:v>2289.456448344306</c:v>
                </c:pt>
                <c:pt idx="508">
                  <c:v>2289.1373642096301</c:v>
                </c:pt>
                <c:pt idx="509">
                  <c:v>2288.5883765542803</c:v>
                </c:pt>
                <c:pt idx="510">
                  <c:v>2289.8716974016675</c:v>
                </c:pt>
                <c:pt idx="511">
                  <c:v>2289.7743657940309</c:v>
                </c:pt>
                <c:pt idx="512">
                  <c:v>2287.7202298375978</c:v>
                </c:pt>
                <c:pt idx="513">
                  <c:v>2287.1154615767782</c:v>
                </c:pt>
                <c:pt idx="514">
                  <c:v>2287.8947476996655</c:v>
                </c:pt>
                <c:pt idx="515">
                  <c:v>2285.9408107698796</c:v>
                </c:pt>
                <c:pt idx="516">
                  <c:v>2288.3336640126417</c:v>
                </c:pt>
                <c:pt idx="517">
                  <c:v>2286.5768651247013</c:v>
                </c:pt>
                <c:pt idx="518">
                  <c:v>2288.5410735121441</c:v>
                </c:pt>
                <c:pt idx="519">
                  <c:v>2288.1568204084647</c:v>
                </c:pt>
                <c:pt idx="520">
                  <c:v>2285.6436487204742</c:v>
                </c:pt>
                <c:pt idx="521">
                  <c:v>2287.7846598262299</c:v>
                </c:pt>
                <c:pt idx="522">
                  <c:v>2286.1157670313387</c:v>
                </c:pt>
                <c:pt idx="523">
                  <c:v>2288.1337460310992</c:v>
                </c:pt>
                <c:pt idx="524">
                  <c:v>2285.5450021563447</c:v>
                </c:pt>
                <c:pt idx="525">
                  <c:v>2285.9071099752559</c:v>
                </c:pt>
                <c:pt idx="526">
                  <c:v>2285.4573035413837</c:v>
                </c:pt>
                <c:pt idx="527">
                  <c:v>2285.3695084093897</c:v>
                </c:pt>
                <c:pt idx="528">
                  <c:v>2284.7884596419917</c:v>
                </c:pt>
                <c:pt idx="529">
                  <c:v>2283.8556784361535</c:v>
                </c:pt>
                <c:pt idx="530">
                  <c:v>2285.775771007683</c:v>
                </c:pt>
                <c:pt idx="531">
                  <c:v>2282.5845405318282</c:v>
                </c:pt>
                <c:pt idx="532">
                  <c:v>2285.0846530516992</c:v>
                </c:pt>
                <c:pt idx="533">
                  <c:v>2284.3394681301406</c:v>
                </c:pt>
                <c:pt idx="534">
                  <c:v>2285.3702160812386</c:v>
                </c:pt>
                <c:pt idx="535">
                  <c:v>2285.5561285610556</c:v>
                </c:pt>
                <c:pt idx="536">
                  <c:v>2283.5731998197989</c:v>
                </c:pt>
                <c:pt idx="537">
                  <c:v>2284.5699075623761</c:v>
                </c:pt>
                <c:pt idx="538">
                  <c:v>2284.2634425878564</c:v>
                </c:pt>
                <c:pt idx="539">
                  <c:v>2282.772129644522</c:v>
                </c:pt>
                <c:pt idx="540">
                  <c:v>2285.0418063326488</c:v>
                </c:pt>
                <c:pt idx="541">
                  <c:v>2284.0769855263966</c:v>
                </c:pt>
                <c:pt idx="542">
                  <c:v>2283.5946343367204</c:v>
                </c:pt>
                <c:pt idx="543">
                  <c:v>2282.5558748717253</c:v>
                </c:pt>
                <c:pt idx="544">
                  <c:v>2281.8320459433148</c:v>
                </c:pt>
                <c:pt idx="545">
                  <c:v>2283.3335435939171</c:v>
                </c:pt>
                <c:pt idx="546">
                  <c:v>2282.643019638987</c:v>
                </c:pt>
                <c:pt idx="547">
                  <c:v>2280.5080650557838</c:v>
                </c:pt>
                <c:pt idx="548">
                  <c:v>2281.8009912417729</c:v>
                </c:pt>
                <c:pt idx="549">
                  <c:v>2280.7592567590432</c:v>
                </c:pt>
                <c:pt idx="550">
                  <c:v>2279.6744196528211</c:v>
                </c:pt>
                <c:pt idx="551">
                  <c:v>2281.078117855217</c:v>
                </c:pt>
                <c:pt idx="552">
                  <c:v>2280.9719461938475</c:v>
                </c:pt>
                <c:pt idx="553">
                  <c:v>2280.2035395871881</c:v>
                </c:pt>
                <c:pt idx="554">
                  <c:v>2280.5860152657719</c:v>
                </c:pt>
                <c:pt idx="555">
                  <c:v>2281.9125921641175</c:v>
                </c:pt>
                <c:pt idx="556">
                  <c:v>2281.8684056366328</c:v>
                </c:pt>
                <c:pt idx="557">
                  <c:v>2281.6169108882564</c:v>
                </c:pt>
                <c:pt idx="558">
                  <c:v>2280.2267989405318</c:v>
                </c:pt>
                <c:pt idx="559">
                  <c:v>2280.4375924960473</c:v>
                </c:pt>
                <c:pt idx="560">
                  <c:v>2278.0155943173891</c:v>
                </c:pt>
                <c:pt idx="561">
                  <c:v>2279.4732583222826</c:v>
                </c:pt>
                <c:pt idx="562">
                  <c:v>2280.2297166206095</c:v>
                </c:pt>
                <c:pt idx="563">
                  <c:v>2278.7731396877798</c:v>
                </c:pt>
                <c:pt idx="564">
                  <c:v>2280.1892845692823</c:v>
                </c:pt>
                <c:pt idx="565">
                  <c:v>2279.5978749363253</c:v>
                </c:pt>
                <c:pt idx="566">
                  <c:v>2279.684467511107</c:v>
                </c:pt>
                <c:pt idx="567">
                  <c:v>2277.167601090558</c:v>
                </c:pt>
                <c:pt idx="568">
                  <c:v>2279.2919269345407</c:v>
                </c:pt>
                <c:pt idx="569">
                  <c:v>2278.8991761513826</c:v>
                </c:pt>
                <c:pt idx="570">
                  <c:v>2278.4839550985125</c:v>
                </c:pt>
                <c:pt idx="571">
                  <c:v>2278.5513160120022</c:v>
                </c:pt>
                <c:pt idx="572">
                  <c:v>2277.303709926317</c:v>
                </c:pt>
                <c:pt idx="573">
                  <c:v>2276.3847515120665</c:v>
                </c:pt>
                <c:pt idx="574">
                  <c:v>2276.9870199035349</c:v>
                </c:pt>
                <c:pt idx="575">
                  <c:v>2278.6184376908077</c:v>
                </c:pt>
                <c:pt idx="576">
                  <c:v>2276.9895232551921</c:v>
                </c:pt>
                <c:pt idx="577">
                  <c:v>2277.7999811835139</c:v>
                </c:pt>
                <c:pt idx="578">
                  <c:v>2275.7552146378466</c:v>
                </c:pt>
                <c:pt idx="579">
                  <c:v>2278.1517687041646</c:v>
                </c:pt>
                <c:pt idx="580">
                  <c:v>2274.8952681570531</c:v>
                </c:pt>
                <c:pt idx="581">
                  <c:v>2274.7964100014565</c:v>
                </c:pt>
                <c:pt idx="582">
                  <c:v>2277.2150265028522</c:v>
                </c:pt>
                <c:pt idx="583">
                  <c:v>2275.5727539286499</c:v>
                </c:pt>
                <c:pt idx="584">
                  <c:v>2274.3252982313643</c:v>
                </c:pt>
                <c:pt idx="585">
                  <c:v>2275.7200308322567</c:v>
                </c:pt>
                <c:pt idx="586">
                  <c:v>2274.1991667609677</c:v>
                </c:pt>
                <c:pt idx="587">
                  <c:v>2275.6635098241522</c:v>
                </c:pt>
                <c:pt idx="588">
                  <c:v>2276.0490913447279</c:v>
                </c:pt>
                <c:pt idx="589">
                  <c:v>2275.1004927287941</c:v>
                </c:pt>
                <c:pt idx="590">
                  <c:v>2274.9783487495929</c:v>
                </c:pt>
                <c:pt idx="591">
                  <c:v>2273.925099714967</c:v>
                </c:pt>
                <c:pt idx="592">
                  <c:v>2275.8458650788598</c:v>
                </c:pt>
                <c:pt idx="593">
                  <c:v>2273.4758249065562</c:v>
                </c:pt>
                <c:pt idx="594">
                  <c:v>2273.7865616215931</c:v>
                </c:pt>
                <c:pt idx="595">
                  <c:v>2273.9641465211162</c:v>
                </c:pt>
                <c:pt idx="596">
                  <c:v>2274.0795684826321</c:v>
                </c:pt>
                <c:pt idx="597">
                  <c:v>2274.9429542120415</c:v>
                </c:pt>
                <c:pt idx="598">
                  <c:v>2274.1518046335691</c:v>
                </c:pt>
                <c:pt idx="599">
                  <c:v>2274.0296055028925</c:v>
                </c:pt>
                <c:pt idx="600">
                  <c:v>2271.3965904851443</c:v>
                </c:pt>
                <c:pt idx="601">
                  <c:v>2271.2137587309667</c:v>
                </c:pt>
                <c:pt idx="602">
                  <c:v>2272.1290354330795</c:v>
                </c:pt>
                <c:pt idx="603">
                  <c:v>2272.3363667179415</c:v>
                </c:pt>
                <c:pt idx="604">
                  <c:v>2273.7482102259287</c:v>
                </c:pt>
                <c:pt idx="605">
                  <c:v>2273.6104103062935</c:v>
                </c:pt>
                <c:pt idx="606">
                  <c:v>2271.9371125365801</c:v>
                </c:pt>
                <c:pt idx="607">
                  <c:v>2271.7291919449854</c:v>
                </c:pt>
                <c:pt idx="608">
                  <c:v>2271.5972495970004</c:v>
                </c:pt>
                <c:pt idx="609">
                  <c:v>2271.4254815644372</c:v>
                </c:pt>
                <c:pt idx="610">
                  <c:v>2271.2374723469889</c:v>
                </c:pt>
                <c:pt idx="611">
                  <c:v>2270.1647198894716</c:v>
                </c:pt>
                <c:pt idx="612">
                  <c:v>2270.5425434778117</c:v>
                </c:pt>
                <c:pt idx="613">
                  <c:v>2271.774296611005</c:v>
                </c:pt>
                <c:pt idx="614">
                  <c:v>2271.8869323015406</c:v>
                </c:pt>
                <c:pt idx="615">
                  <c:v>2269.5810627358328</c:v>
                </c:pt>
                <c:pt idx="616">
                  <c:v>2269.7316782975786</c:v>
                </c:pt>
                <c:pt idx="617">
                  <c:v>2270.1537397504353</c:v>
                </c:pt>
                <c:pt idx="618">
                  <c:v>2268.7167557682696</c:v>
                </c:pt>
                <c:pt idx="619">
                  <c:v>2271.9504837606069</c:v>
                </c:pt>
                <c:pt idx="620">
                  <c:v>2270.4740442868588</c:v>
                </c:pt>
                <c:pt idx="621">
                  <c:v>2267.8565032429815</c:v>
                </c:pt>
                <c:pt idx="622">
                  <c:v>2269.5474075309803</c:v>
                </c:pt>
                <c:pt idx="623">
                  <c:v>2267.5121894386671</c:v>
                </c:pt>
                <c:pt idx="624">
                  <c:v>2268.1546090854786</c:v>
                </c:pt>
                <c:pt idx="625">
                  <c:v>2269.1351912664582</c:v>
                </c:pt>
                <c:pt idx="626">
                  <c:v>2269.4690757861554</c:v>
                </c:pt>
                <c:pt idx="627">
                  <c:v>2269.3863608477832</c:v>
                </c:pt>
                <c:pt idx="628">
                  <c:v>2266.6458887930917</c:v>
                </c:pt>
                <c:pt idx="629">
                  <c:v>2268.0397418002067</c:v>
                </c:pt>
                <c:pt idx="630">
                  <c:v>2268.2868818458974</c:v>
                </c:pt>
                <c:pt idx="631">
                  <c:v>2265.9270411942271</c:v>
                </c:pt>
                <c:pt idx="632">
                  <c:v>2267.5691512483654</c:v>
                </c:pt>
                <c:pt idx="633">
                  <c:v>2267.5674207397105</c:v>
                </c:pt>
                <c:pt idx="634">
                  <c:v>2268.200162921019</c:v>
                </c:pt>
                <c:pt idx="635">
                  <c:v>2267.4829631212492</c:v>
                </c:pt>
                <c:pt idx="636">
                  <c:v>2265.6449256029446</c:v>
                </c:pt>
                <c:pt idx="637">
                  <c:v>2267.0921287436308</c:v>
                </c:pt>
                <c:pt idx="638">
                  <c:v>2265.3730989032233</c:v>
                </c:pt>
                <c:pt idx="639">
                  <c:v>2265.8264968001245</c:v>
                </c:pt>
                <c:pt idx="640">
                  <c:v>2265.2245416569112</c:v>
                </c:pt>
                <c:pt idx="641">
                  <c:v>2267.3700123612784</c:v>
                </c:pt>
                <c:pt idx="642">
                  <c:v>2266.2107554428071</c:v>
                </c:pt>
                <c:pt idx="643">
                  <c:v>2265.7015107425245</c:v>
                </c:pt>
                <c:pt idx="644">
                  <c:v>2266.6836132163553</c:v>
                </c:pt>
                <c:pt idx="645">
                  <c:v>2264.650900330123</c:v>
                </c:pt>
                <c:pt idx="646">
                  <c:v>2265.7676702529202</c:v>
                </c:pt>
                <c:pt idx="647">
                  <c:v>2265.7604903590372</c:v>
                </c:pt>
                <c:pt idx="648">
                  <c:v>2264.7603356867994</c:v>
                </c:pt>
                <c:pt idx="649">
                  <c:v>2264.9966426976866</c:v>
                </c:pt>
                <c:pt idx="650">
                  <c:v>2265.0647262896878</c:v>
                </c:pt>
                <c:pt idx="651">
                  <c:v>2266.3682213468273</c:v>
                </c:pt>
                <c:pt idx="652">
                  <c:v>2263.7167107626128</c:v>
                </c:pt>
                <c:pt idx="653">
                  <c:v>2263.973725146273</c:v>
                </c:pt>
                <c:pt idx="654">
                  <c:v>2262.6934248177718</c:v>
                </c:pt>
                <c:pt idx="655">
                  <c:v>2263.7692488506127</c:v>
                </c:pt>
                <c:pt idx="656">
                  <c:v>2262.3098773606448</c:v>
                </c:pt>
                <c:pt idx="657">
                  <c:v>2262.7747402436412</c:v>
                </c:pt>
                <c:pt idx="658">
                  <c:v>2262.7638756569841</c:v>
                </c:pt>
                <c:pt idx="659">
                  <c:v>2264.392583256169</c:v>
                </c:pt>
                <c:pt idx="660">
                  <c:v>2263.8404739243861</c:v>
                </c:pt>
                <c:pt idx="661">
                  <c:v>2263.6286749578744</c:v>
                </c:pt>
                <c:pt idx="662">
                  <c:v>2259.4486988023641</c:v>
                </c:pt>
                <c:pt idx="663">
                  <c:v>2261.6698439063148</c:v>
                </c:pt>
                <c:pt idx="664">
                  <c:v>2262.0977697499115</c:v>
                </c:pt>
                <c:pt idx="665">
                  <c:v>2259.9978173756526</c:v>
                </c:pt>
                <c:pt idx="666">
                  <c:v>2262.6288431705816</c:v>
                </c:pt>
                <c:pt idx="667">
                  <c:v>2261.2423261141466</c:v>
                </c:pt>
                <c:pt idx="668">
                  <c:v>2260.9503507028521</c:v>
                </c:pt>
                <c:pt idx="669">
                  <c:v>2260.4727172502307</c:v>
                </c:pt>
                <c:pt idx="670">
                  <c:v>2260.7737807107092</c:v>
                </c:pt>
                <c:pt idx="671">
                  <c:v>2261.8396594181545</c:v>
                </c:pt>
                <c:pt idx="672">
                  <c:v>2260.9822302706334</c:v>
                </c:pt>
                <c:pt idx="673">
                  <c:v>2259.8006374249098</c:v>
                </c:pt>
                <c:pt idx="674">
                  <c:v>2258.9324805205811</c:v>
                </c:pt>
                <c:pt idx="675">
                  <c:v>2259.7343497896904</c:v>
                </c:pt>
                <c:pt idx="676">
                  <c:v>2259.0531539756576</c:v>
                </c:pt>
                <c:pt idx="677">
                  <c:v>2258.377957962578</c:v>
                </c:pt>
                <c:pt idx="678">
                  <c:v>2259.4992064765611</c:v>
                </c:pt>
                <c:pt idx="679">
                  <c:v>2260.5299322487476</c:v>
                </c:pt>
                <c:pt idx="680">
                  <c:v>2260.5802217542455</c:v>
                </c:pt>
                <c:pt idx="681">
                  <c:v>2259.1737141274493</c:v>
                </c:pt>
                <c:pt idx="682">
                  <c:v>2257.7817043278487</c:v>
                </c:pt>
                <c:pt idx="683">
                  <c:v>2259.1315717297375</c:v>
                </c:pt>
                <c:pt idx="684">
                  <c:v>2260.2765066847141</c:v>
                </c:pt>
                <c:pt idx="685">
                  <c:v>2259.283709311012</c:v>
                </c:pt>
                <c:pt idx="686">
                  <c:v>2258.4028034253911</c:v>
                </c:pt>
                <c:pt idx="687">
                  <c:v>2259.3448439445992</c:v>
                </c:pt>
                <c:pt idx="688">
                  <c:v>2258.6069345848878</c:v>
                </c:pt>
                <c:pt idx="689">
                  <c:v>2257.1802621157276</c:v>
                </c:pt>
                <c:pt idx="690">
                  <c:v>2258.3573136754899</c:v>
                </c:pt>
                <c:pt idx="691">
                  <c:v>2257.145981456913</c:v>
                </c:pt>
                <c:pt idx="692">
                  <c:v>2257.9129293991041</c:v>
                </c:pt>
                <c:pt idx="693">
                  <c:v>2257.3875269432906</c:v>
                </c:pt>
                <c:pt idx="694">
                  <c:v>2257.759254438758</c:v>
                </c:pt>
                <c:pt idx="695">
                  <c:v>2256.9708820721949</c:v>
                </c:pt>
                <c:pt idx="696">
                  <c:v>2256.6812774057944</c:v>
                </c:pt>
                <c:pt idx="697">
                  <c:v>2257.921785537359</c:v>
                </c:pt>
                <c:pt idx="698">
                  <c:v>2257.3960034942884</c:v>
                </c:pt>
                <c:pt idx="699">
                  <c:v>2255.4729836517731</c:v>
                </c:pt>
                <c:pt idx="700">
                  <c:v>2255.7506310894382</c:v>
                </c:pt>
                <c:pt idx="701">
                  <c:v>2255.5989977089689</c:v>
                </c:pt>
                <c:pt idx="702">
                  <c:v>2255.4366501524651</c:v>
                </c:pt>
                <c:pt idx="703">
                  <c:v>2258.7086956917428</c:v>
                </c:pt>
                <c:pt idx="704">
                  <c:v>2256.3044841650681</c:v>
                </c:pt>
                <c:pt idx="705">
                  <c:v>2256.2893672647401</c:v>
                </c:pt>
                <c:pt idx="706">
                  <c:v>2256.6320313699393</c:v>
                </c:pt>
                <c:pt idx="707">
                  <c:v>2255.436810816253</c:v>
                </c:pt>
                <c:pt idx="708">
                  <c:v>2255.4639552320646</c:v>
                </c:pt>
                <c:pt idx="709">
                  <c:v>2255.9916234808579</c:v>
                </c:pt>
                <c:pt idx="710">
                  <c:v>2254.8221728323751</c:v>
                </c:pt>
                <c:pt idx="711">
                  <c:v>2255.120367739707</c:v>
                </c:pt>
                <c:pt idx="712">
                  <c:v>2251.1754314898867</c:v>
                </c:pt>
                <c:pt idx="713">
                  <c:v>2253.0812287407184</c:v>
                </c:pt>
                <c:pt idx="714">
                  <c:v>2254.4427740818119</c:v>
                </c:pt>
                <c:pt idx="715">
                  <c:v>2253.9074583049614</c:v>
                </c:pt>
                <c:pt idx="716">
                  <c:v>2255.3145018995306</c:v>
                </c:pt>
                <c:pt idx="717">
                  <c:v>2252.5706428946332</c:v>
                </c:pt>
                <c:pt idx="718">
                  <c:v>2253.5258542612578</c:v>
                </c:pt>
                <c:pt idx="719">
                  <c:v>2253.5866004010336</c:v>
                </c:pt>
                <c:pt idx="720">
                  <c:v>2252.0942991773654</c:v>
                </c:pt>
                <c:pt idx="721">
                  <c:v>2253.1908592297277</c:v>
                </c:pt>
                <c:pt idx="722">
                  <c:v>2253.4047813913267</c:v>
                </c:pt>
                <c:pt idx="723">
                  <c:v>2252.8217035411967</c:v>
                </c:pt>
                <c:pt idx="724">
                  <c:v>2254.7335090017045</c:v>
                </c:pt>
                <c:pt idx="725">
                  <c:v>2254.324564202605</c:v>
                </c:pt>
                <c:pt idx="726">
                  <c:v>2252.4858912970767</c:v>
                </c:pt>
                <c:pt idx="727">
                  <c:v>2252.8912249562068</c:v>
                </c:pt>
                <c:pt idx="728">
                  <c:v>2253.2227918004783</c:v>
                </c:pt>
                <c:pt idx="729">
                  <c:v>2254.3402486545137</c:v>
                </c:pt>
                <c:pt idx="730">
                  <c:v>2251.3973636105156</c:v>
                </c:pt>
                <c:pt idx="731">
                  <c:v>2251.9043334419712</c:v>
                </c:pt>
                <c:pt idx="732">
                  <c:v>2249.8671810978835</c:v>
                </c:pt>
                <c:pt idx="733">
                  <c:v>2250.1373981907718</c:v>
                </c:pt>
                <c:pt idx="734">
                  <c:v>2251.8071007648941</c:v>
                </c:pt>
                <c:pt idx="735">
                  <c:v>2252.4769258736469</c:v>
                </c:pt>
                <c:pt idx="736">
                  <c:v>2250.344722212697</c:v>
                </c:pt>
                <c:pt idx="737">
                  <c:v>2250.7321229130407</c:v>
                </c:pt>
                <c:pt idx="738">
                  <c:v>2251.2601314786634</c:v>
                </c:pt>
                <c:pt idx="739">
                  <c:v>2250.5979944193905</c:v>
                </c:pt>
                <c:pt idx="740">
                  <c:v>2249.2416679330731</c:v>
                </c:pt>
                <c:pt idx="741">
                  <c:v>2251.2300599614528</c:v>
                </c:pt>
                <c:pt idx="742">
                  <c:v>2249.6651653538238</c:v>
                </c:pt>
                <c:pt idx="743">
                  <c:v>2249.3501030509155</c:v>
                </c:pt>
                <c:pt idx="744">
                  <c:v>2249.0853448317971</c:v>
                </c:pt>
                <c:pt idx="745">
                  <c:v>2251.9133599976226</c:v>
                </c:pt>
                <c:pt idx="746">
                  <c:v>2248.0788379182663</c:v>
                </c:pt>
                <c:pt idx="747">
                  <c:v>2249.5227923495991</c:v>
                </c:pt>
                <c:pt idx="748">
                  <c:v>2248.4043801962039</c:v>
                </c:pt>
                <c:pt idx="749">
                  <c:v>2248.5728355371657</c:v>
                </c:pt>
                <c:pt idx="750">
                  <c:v>2247.8396348250039</c:v>
                </c:pt>
                <c:pt idx="751">
                  <c:v>2248.2259335590361</c:v>
                </c:pt>
                <c:pt idx="752">
                  <c:v>2247.0473418717825</c:v>
                </c:pt>
                <c:pt idx="753">
                  <c:v>2248.9507590477087</c:v>
                </c:pt>
                <c:pt idx="754">
                  <c:v>2247.4642984768166</c:v>
                </c:pt>
                <c:pt idx="755">
                  <c:v>2248.2428258936793</c:v>
                </c:pt>
                <c:pt idx="756">
                  <c:v>2247.9441396404759</c:v>
                </c:pt>
                <c:pt idx="757">
                  <c:v>2248.3581357219955</c:v>
                </c:pt>
                <c:pt idx="758">
                  <c:v>2245.8908896544708</c:v>
                </c:pt>
                <c:pt idx="759">
                  <c:v>2247.9517530012986</c:v>
                </c:pt>
                <c:pt idx="760">
                  <c:v>2245.5401746268703</c:v>
                </c:pt>
                <c:pt idx="761">
                  <c:v>2246.0739747019561</c:v>
                </c:pt>
                <c:pt idx="762">
                  <c:v>2246.9801901910751</c:v>
                </c:pt>
                <c:pt idx="763">
                  <c:v>2245.0278857600292</c:v>
                </c:pt>
                <c:pt idx="764">
                  <c:v>2245.8260384513519</c:v>
                </c:pt>
                <c:pt idx="765">
                  <c:v>2245.3514721298161</c:v>
                </c:pt>
                <c:pt idx="766">
                  <c:v>2246.5184277681783</c:v>
                </c:pt>
                <c:pt idx="767">
                  <c:v>2244.3579835363389</c:v>
                </c:pt>
                <c:pt idx="768">
                  <c:v>2244.4978224357469</c:v>
                </c:pt>
                <c:pt idx="769">
                  <c:v>2246.2543318352932</c:v>
                </c:pt>
                <c:pt idx="770">
                  <c:v>2244.3403227954309</c:v>
                </c:pt>
                <c:pt idx="771">
                  <c:v>2246.2284589509882</c:v>
                </c:pt>
                <c:pt idx="772">
                  <c:v>2246.2165655836488</c:v>
                </c:pt>
                <c:pt idx="773">
                  <c:v>2245.8978398066247</c:v>
                </c:pt>
                <c:pt idx="774">
                  <c:v>2243.3147345926395</c:v>
                </c:pt>
                <c:pt idx="775">
                  <c:v>2244.7450634540237</c:v>
                </c:pt>
                <c:pt idx="776">
                  <c:v>2244.7124628463916</c:v>
                </c:pt>
                <c:pt idx="777">
                  <c:v>2245.512696333024</c:v>
                </c:pt>
                <c:pt idx="778">
                  <c:v>2245.8807550300762</c:v>
                </c:pt>
                <c:pt idx="779">
                  <c:v>2244.9687961755913</c:v>
                </c:pt>
                <c:pt idx="780">
                  <c:v>2244.9724612602117</c:v>
                </c:pt>
                <c:pt idx="781">
                  <c:v>2244.6065952840404</c:v>
                </c:pt>
                <c:pt idx="782">
                  <c:v>2244.0377613452124</c:v>
                </c:pt>
                <c:pt idx="783">
                  <c:v>2245.731778683386</c:v>
                </c:pt>
                <c:pt idx="784">
                  <c:v>2242.9631634249918</c:v>
                </c:pt>
                <c:pt idx="785">
                  <c:v>2245.1812959461354</c:v>
                </c:pt>
                <c:pt idx="786">
                  <c:v>2244.5995261654584</c:v>
                </c:pt>
                <c:pt idx="787">
                  <c:v>2244.124825031844</c:v>
                </c:pt>
                <c:pt idx="788">
                  <c:v>2240.8118846759153</c:v>
                </c:pt>
                <c:pt idx="789">
                  <c:v>2241.7815503794432</c:v>
                </c:pt>
                <c:pt idx="790">
                  <c:v>2245.3678709609694</c:v>
                </c:pt>
                <c:pt idx="791">
                  <c:v>2245.2351014605892</c:v>
                </c:pt>
                <c:pt idx="792">
                  <c:v>2241.0431704302619</c:v>
                </c:pt>
                <c:pt idx="793">
                  <c:v>2240.7230674054244</c:v>
                </c:pt>
                <c:pt idx="794">
                  <c:v>2241.4285525628807</c:v>
                </c:pt>
                <c:pt idx="795">
                  <c:v>2239.758114902555</c:v>
                </c:pt>
                <c:pt idx="796">
                  <c:v>2240.5011129472382</c:v>
                </c:pt>
                <c:pt idx="797">
                  <c:v>2240.1910781047277</c:v>
                </c:pt>
                <c:pt idx="798">
                  <c:v>2242.8212376842648</c:v>
                </c:pt>
                <c:pt idx="799">
                  <c:v>2244.0150918397712</c:v>
                </c:pt>
                <c:pt idx="800">
                  <c:v>2242.4312362682831</c:v>
                </c:pt>
                <c:pt idx="801">
                  <c:v>2241.4829056382878</c:v>
                </c:pt>
                <c:pt idx="802">
                  <c:v>2240.2707582582088</c:v>
                </c:pt>
                <c:pt idx="803">
                  <c:v>2240.692787305094</c:v>
                </c:pt>
                <c:pt idx="804">
                  <c:v>2239.3567994569553</c:v>
                </c:pt>
                <c:pt idx="805">
                  <c:v>2239.2409600990914</c:v>
                </c:pt>
                <c:pt idx="806">
                  <c:v>2238.606233499158</c:v>
                </c:pt>
                <c:pt idx="807">
                  <c:v>2239.8729173682514</c:v>
                </c:pt>
                <c:pt idx="808">
                  <c:v>2239.938980213346</c:v>
                </c:pt>
                <c:pt idx="809">
                  <c:v>2239.8616788119507</c:v>
                </c:pt>
                <c:pt idx="810">
                  <c:v>2240.2405546062564</c:v>
                </c:pt>
                <c:pt idx="811">
                  <c:v>2238.844339810752</c:v>
                </c:pt>
                <c:pt idx="812">
                  <c:v>2238.2920024111218</c:v>
                </c:pt>
                <c:pt idx="813">
                  <c:v>2239.2923849118592</c:v>
                </c:pt>
                <c:pt idx="814">
                  <c:v>2239.6382947527441</c:v>
                </c:pt>
                <c:pt idx="815">
                  <c:v>2237.5761934666634</c:v>
                </c:pt>
                <c:pt idx="816">
                  <c:v>2240.3033456211547</c:v>
                </c:pt>
                <c:pt idx="817">
                  <c:v>2239.4656104964861</c:v>
                </c:pt>
                <c:pt idx="818">
                  <c:v>2236.7854605950224</c:v>
                </c:pt>
                <c:pt idx="819">
                  <c:v>2238.3713117398243</c:v>
                </c:pt>
                <c:pt idx="820">
                  <c:v>2239.3713859676027</c:v>
                </c:pt>
                <c:pt idx="821">
                  <c:v>2238.2162783409281</c:v>
                </c:pt>
                <c:pt idx="822">
                  <c:v>2238.7887439597862</c:v>
                </c:pt>
                <c:pt idx="823">
                  <c:v>2236.9554783811486</c:v>
                </c:pt>
                <c:pt idx="824">
                  <c:v>2236.7128416981277</c:v>
                </c:pt>
                <c:pt idx="825">
                  <c:v>2236.6142261593577</c:v>
                </c:pt>
                <c:pt idx="826">
                  <c:v>2234.6851134348603</c:v>
                </c:pt>
                <c:pt idx="827">
                  <c:v>2237.3894521048933</c:v>
                </c:pt>
                <c:pt idx="828">
                  <c:v>2237.6900755159481</c:v>
                </c:pt>
                <c:pt idx="829">
                  <c:v>2235.8630246151711</c:v>
                </c:pt>
                <c:pt idx="830">
                  <c:v>2236.9958125351923</c:v>
                </c:pt>
                <c:pt idx="831">
                  <c:v>2236.1702356685987</c:v>
                </c:pt>
                <c:pt idx="832">
                  <c:v>2236.1961259323448</c:v>
                </c:pt>
                <c:pt idx="833">
                  <c:v>2236.6103048109217</c:v>
                </c:pt>
                <c:pt idx="834">
                  <c:v>2235.7350547161832</c:v>
                </c:pt>
                <c:pt idx="835">
                  <c:v>2235.3250573885289</c:v>
                </c:pt>
                <c:pt idx="836">
                  <c:v>2234.3378351869246</c:v>
                </c:pt>
                <c:pt idx="837">
                  <c:v>2234.5387598238899</c:v>
                </c:pt>
                <c:pt idx="838">
                  <c:v>2235.5165118745158</c:v>
                </c:pt>
                <c:pt idx="839">
                  <c:v>2235.1640972469631</c:v>
                </c:pt>
                <c:pt idx="840">
                  <c:v>2233.3440887915667</c:v>
                </c:pt>
                <c:pt idx="841">
                  <c:v>2235.7787926619267</c:v>
                </c:pt>
                <c:pt idx="842">
                  <c:v>2234.5645365141072</c:v>
                </c:pt>
                <c:pt idx="843">
                  <c:v>2234.3699011378526</c:v>
                </c:pt>
                <c:pt idx="844">
                  <c:v>2234.5268938952204</c:v>
                </c:pt>
                <c:pt idx="845">
                  <c:v>2232.8698048331139</c:v>
                </c:pt>
                <c:pt idx="846">
                  <c:v>2234.8186862265347</c:v>
                </c:pt>
                <c:pt idx="847">
                  <c:v>2234.6950140499625</c:v>
                </c:pt>
                <c:pt idx="848">
                  <c:v>2234.3966544483828</c:v>
                </c:pt>
                <c:pt idx="849">
                  <c:v>2233.7948096413697</c:v>
                </c:pt>
                <c:pt idx="850">
                  <c:v>2232.3989175481179</c:v>
                </c:pt>
                <c:pt idx="851">
                  <c:v>2232.5882541984174</c:v>
                </c:pt>
                <c:pt idx="852">
                  <c:v>2234.4791046289452</c:v>
                </c:pt>
                <c:pt idx="853">
                  <c:v>2232.9681018799511</c:v>
                </c:pt>
                <c:pt idx="854">
                  <c:v>2231.5032771248661</c:v>
                </c:pt>
                <c:pt idx="855">
                  <c:v>2231.2221613547404</c:v>
                </c:pt>
                <c:pt idx="856">
                  <c:v>2231.0482202630697</c:v>
                </c:pt>
                <c:pt idx="857">
                  <c:v>2232.0524035745902</c:v>
                </c:pt>
                <c:pt idx="858">
                  <c:v>2229.9235145502594</c:v>
                </c:pt>
                <c:pt idx="859">
                  <c:v>2229.9631236614096</c:v>
                </c:pt>
                <c:pt idx="860">
                  <c:v>2232.9107798935693</c:v>
                </c:pt>
                <c:pt idx="861">
                  <c:v>2232.3000197607175</c:v>
                </c:pt>
                <c:pt idx="862">
                  <c:v>2232.4585391099536</c:v>
                </c:pt>
                <c:pt idx="863">
                  <c:v>2231.7405850018786</c:v>
                </c:pt>
                <c:pt idx="864">
                  <c:v>2230.8480506044398</c:v>
                </c:pt>
                <c:pt idx="865">
                  <c:v>2230.8621522439398</c:v>
                </c:pt>
                <c:pt idx="866">
                  <c:v>2228.0553941718617</c:v>
                </c:pt>
                <c:pt idx="867">
                  <c:v>2231.4896717641404</c:v>
                </c:pt>
                <c:pt idx="868">
                  <c:v>2231.2233569521131</c:v>
                </c:pt>
                <c:pt idx="869">
                  <c:v>2230.2440691627476</c:v>
                </c:pt>
                <c:pt idx="870">
                  <c:v>2228.8457613536639</c:v>
                </c:pt>
                <c:pt idx="871">
                  <c:v>2230.8583726904076</c:v>
                </c:pt>
                <c:pt idx="872">
                  <c:v>2229.7203668075617</c:v>
                </c:pt>
                <c:pt idx="873">
                  <c:v>2229.9394453234072</c:v>
                </c:pt>
                <c:pt idx="874">
                  <c:v>2230.6431324383552</c:v>
                </c:pt>
                <c:pt idx="875">
                  <c:v>2231.6906187022723</c:v>
                </c:pt>
                <c:pt idx="876">
                  <c:v>2229.5829909081895</c:v>
                </c:pt>
                <c:pt idx="877">
                  <c:v>2230.2875814598297</c:v>
                </c:pt>
                <c:pt idx="878">
                  <c:v>2230.3386168855768</c:v>
                </c:pt>
                <c:pt idx="879">
                  <c:v>2227.7064106878584</c:v>
                </c:pt>
                <c:pt idx="880">
                  <c:v>2229.9658045859478</c:v>
                </c:pt>
                <c:pt idx="881">
                  <c:v>2227.4389900790516</c:v>
                </c:pt>
                <c:pt idx="882">
                  <c:v>2228.7048768831492</c:v>
                </c:pt>
                <c:pt idx="883">
                  <c:v>2229.0542105562445</c:v>
                </c:pt>
                <c:pt idx="884">
                  <c:v>2229.0328169075397</c:v>
                </c:pt>
                <c:pt idx="885">
                  <c:v>2226.1295850565848</c:v>
                </c:pt>
                <c:pt idx="886">
                  <c:v>2229.3489879301874</c:v>
                </c:pt>
                <c:pt idx="887">
                  <c:v>2228.9842019178682</c:v>
                </c:pt>
                <c:pt idx="888">
                  <c:v>2225.6070924703617</c:v>
                </c:pt>
                <c:pt idx="889">
                  <c:v>2227.4788374417185</c:v>
                </c:pt>
                <c:pt idx="890">
                  <c:v>2226.7883957621602</c:v>
                </c:pt>
                <c:pt idx="891">
                  <c:v>2225.4074793882851</c:v>
                </c:pt>
                <c:pt idx="892">
                  <c:v>2226.3686562990606</c:v>
                </c:pt>
                <c:pt idx="893">
                  <c:v>2227.3760725224806</c:v>
                </c:pt>
                <c:pt idx="894">
                  <c:v>2227.1299385862471</c:v>
                </c:pt>
                <c:pt idx="895">
                  <c:v>2227.4817316750077</c:v>
                </c:pt>
                <c:pt idx="896">
                  <c:v>2224.1563693242615</c:v>
                </c:pt>
                <c:pt idx="897">
                  <c:v>2225.5535578163262</c:v>
                </c:pt>
                <c:pt idx="898">
                  <c:v>2224.2209312907853</c:v>
                </c:pt>
                <c:pt idx="899">
                  <c:v>2225.5455375934462</c:v>
                </c:pt>
                <c:pt idx="900">
                  <c:v>2226.0075836975202</c:v>
                </c:pt>
                <c:pt idx="901">
                  <c:v>2225.8606061387077</c:v>
                </c:pt>
                <c:pt idx="902">
                  <c:v>2224.6263838623308</c:v>
                </c:pt>
                <c:pt idx="903">
                  <c:v>2223.8710985987154</c:v>
                </c:pt>
                <c:pt idx="904">
                  <c:v>2224.4986237177313</c:v>
                </c:pt>
                <c:pt idx="905">
                  <c:v>2225.6060010970746</c:v>
                </c:pt>
                <c:pt idx="906">
                  <c:v>2224.1974589938345</c:v>
                </c:pt>
                <c:pt idx="907">
                  <c:v>2223.4255647090367</c:v>
                </c:pt>
                <c:pt idx="908">
                  <c:v>2224.1252070214587</c:v>
                </c:pt>
                <c:pt idx="909">
                  <c:v>2225.3666316995041</c:v>
                </c:pt>
                <c:pt idx="910">
                  <c:v>2225.3524540530543</c:v>
                </c:pt>
                <c:pt idx="911">
                  <c:v>2222.3028176324988</c:v>
                </c:pt>
                <c:pt idx="912">
                  <c:v>2222.8326121277105</c:v>
                </c:pt>
                <c:pt idx="913">
                  <c:v>2224.2724177299856</c:v>
                </c:pt>
                <c:pt idx="914">
                  <c:v>2225.8808056879993</c:v>
                </c:pt>
                <c:pt idx="915">
                  <c:v>2224.4429193424749</c:v>
                </c:pt>
                <c:pt idx="916">
                  <c:v>2221.5109284424425</c:v>
                </c:pt>
                <c:pt idx="917">
                  <c:v>2221.137500175797</c:v>
                </c:pt>
                <c:pt idx="918">
                  <c:v>2221.1951151032708</c:v>
                </c:pt>
                <c:pt idx="919">
                  <c:v>2224.5181792231074</c:v>
                </c:pt>
                <c:pt idx="920">
                  <c:v>2222.2721123310926</c:v>
                </c:pt>
                <c:pt idx="921">
                  <c:v>2220.457166262031</c:v>
                </c:pt>
                <c:pt idx="922">
                  <c:v>2223.4063966000044</c:v>
                </c:pt>
                <c:pt idx="923">
                  <c:v>2221.1936984682702</c:v>
                </c:pt>
                <c:pt idx="924">
                  <c:v>2224.7126953324896</c:v>
                </c:pt>
                <c:pt idx="925">
                  <c:v>2220.5274841125006</c:v>
                </c:pt>
                <c:pt idx="926">
                  <c:v>2220.9270404588578</c:v>
                </c:pt>
                <c:pt idx="927">
                  <c:v>2221.2079667096573</c:v>
                </c:pt>
                <c:pt idx="928">
                  <c:v>2224.4518853711643</c:v>
                </c:pt>
                <c:pt idx="929">
                  <c:v>2222.4393971226418</c:v>
                </c:pt>
                <c:pt idx="930">
                  <c:v>2223.6254183781766</c:v>
                </c:pt>
                <c:pt idx="931">
                  <c:v>2221.1098995049042</c:v>
                </c:pt>
                <c:pt idx="932">
                  <c:v>2219.8633374017541</c:v>
                </c:pt>
                <c:pt idx="933">
                  <c:v>2220.6977673450197</c:v>
                </c:pt>
                <c:pt idx="934">
                  <c:v>2219.4630282920175</c:v>
                </c:pt>
                <c:pt idx="935">
                  <c:v>2220.5998014636166</c:v>
                </c:pt>
                <c:pt idx="936">
                  <c:v>2219.5832306266748</c:v>
                </c:pt>
                <c:pt idx="937">
                  <c:v>2219.6647135251396</c:v>
                </c:pt>
                <c:pt idx="938">
                  <c:v>2221.5447208038145</c:v>
                </c:pt>
                <c:pt idx="939">
                  <c:v>2220.3593563218101</c:v>
                </c:pt>
                <c:pt idx="940">
                  <c:v>2218.8131767291507</c:v>
                </c:pt>
                <c:pt idx="941">
                  <c:v>2217.8856693440121</c:v>
                </c:pt>
                <c:pt idx="942">
                  <c:v>2220.3098699148277</c:v>
                </c:pt>
                <c:pt idx="943">
                  <c:v>2218.9154900199069</c:v>
                </c:pt>
                <c:pt idx="944">
                  <c:v>2220.7929163721801</c:v>
                </c:pt>
                <c:pt idx="945">
                  <c:v>2219.0976840007884</c:v>
                </c:pt>
                <c:pt idx="946">
                  <c:v>2219.9942484507828</c:v>
                </c:pt>
                <c:pt idx="947">
                  <c:v>2218.7296879581186</c:v>
                </c:pt>
                <c:pt idx="948">
                  <c:v>2217.5445023213124</c:v>
                </c:pt>
                <c:pt idx="949">
                  <c:v>2217.4866207592045</c:v>
                </c:pt>
                <c:pt idx="950">
                  <c:v>2217.7708647920022</c:v>
                </c:pt>
                <c:pt idx="951">
                  <c:v>2217.4225240435039</c:v>
                </c:pt>
                <c:pt idx="952">
                  <c:v>2217.6903292811689</c:v>
                </c:pt>
                <c:pt idx="953">
                  <c:v>2216.8278116444667</c:v>
                </c:pt>
                <c:pt idx="954">
                  <c:v>2217.0893561821717</c:v>
                </c:pt>
                <c:pt idx="955">
                  <c:v>2217.8783519690919</c:v>
                </c:pt>
                <c:pt idx="956">
                  <c:v>2216.4659911951976</c:v>
                </c:pt>
                <c:pt idx="957">
                  <c:v>2218.9688724403031</c:v>
                </c:pt>
                <c:pt idx="958">
                  <c:v>2217.6456041177526</c:v>
                </c:pt>
                <c:pt idx="959">
                  <c:v>2215.2958431358197</c:v>
                </c:pt>
                <c:pt idx="960">
                  <c:v>2215.9599264727394</c:v>
                </c:pt>
                <c:pt idx="961">
                  <c:v>2216.6211351203488</c:v>
                </c:pt>
                <c:pt idx="962">
                  <c:v>2217.0543193207677</c:v>
                </c:pt>
                <c:pt idx="963">
                  <c:v>2216.5102269190156</c:v>
                </c:pt>
                <c:pt idx="964">
                  <c:v>2214.3328105518899</c:v>
                </c:pt>
                <c:pt idx="965">
                  <c:v>2214.9190914600181</c:v>
                </c:pt>
                <c:pt idx="966">
                  <c:v>2215.3601124337097</c:v>
                </c:pt>
                <c:pt idx="967">
                  <c:v>2217.1216284166003</c:v>
                </c:pt>
                <c:pt idx="968">
                  <c:v>2214.4517351340896</c:v>
                </c:pt>
                <c:pt idx="969">
                  <c:v>2215.8904940560205</c:v>
                </c:pt>
                <c:pt idx="970">
                  <c:v>2217.2233731644433</c:v>
                </c:pt>
                <c:pt idx="971">
                  <c:v>2214.0775360267348</c:v>
                </c:pt>
                <c:pt idx="972">
                  <c:v>2216.7374003328682</c:v>
                </c:pt>
                <c:pt idx="973">
                  <c:v>2213.4371042029325</c:v>
                </c:pt>
                <c:pt idx="974">
                  <c:v>2213.8048366622584</c:v>
                </c:pt>
                <c:pt idx="975">
                  <c:v>2215.1387299690477</c:v>
                </c:pt>
                <c:pt idx="976">
                  <c:v>2213.4977955848503</c:v>
                </c:pt>
                <c:pt idx="977">
                  <c:v>2214.2480821703825</c:v>
                </c:pt>
                <c:pt idx="978">
                  <c:v>2215.6368715403619</c:v>
                </c:pt>
                <c:pt idx="979">
                  <c:v>2214.3956869747344</c:v>
                </c:pt>
                <c:pt idx="980">
                  <c:v>2214.6911379551134</c:v>
                </c:pt>
                <c:pt idx="981">
                  <c:v>2214.1457113464453</c:v>
                </c:pt>
                <c:pt idx="982">
                  <c:v>2215.4372012844165</c:v>
                </c:pt>
                <c:pt idx="983">
                  <c:v>2215.5540360249965</c:v>
                </c:pt>
                <c:pt idx="984">
                  <c:v>2213.4763715608237</c:v>
                </c:pt>
                <c:pt idx="985">
                  <c:v>2212.5725836683037</c:v>
                </c:pt>
                <c:pt idx="986">
                  <c:v>2212.053120445612</c:v>
                </c:pt>
                <c:pt idx="987">
                  <c:v>2212.1699503086875</c:v>
                </c:pt>
                <c:pt idx="988">
                  <c:v>2211.3333256106675</c:v>
                </c:pt>
                <c:pt idx="989">
                  <c:v>2210.9126421474448</c:v>
                </c:pt>
                <c:pt idx="990">
                  <c:v>2213.7832802569988</c:v>
                </c:pt>
                <c:pt idx="991">
                  <c:v>2211.6159834706586</c:v>
                </c:pt>
                <c:pt idx="992">
                  <c:v>2210.716730928611</c:v>
                </c:pt>
                <c:pt idx="993">
                  <c:v>2212.4723464738131</c:v>
                </c:pt>
                <c:pt idx="994">
                  <c:v>2211.5865567839619</c:v>
                </c:pt>
                <c:pt idx="995">
                  <c:v>2212.6338189782982</c:v>
                </c:pt>
                <c:pt idx="996">
                  <c:v>2212.6550439364037</c:v>
                </c:pt>
                <c:pt idx="997">
                  <c:v>2210.946280900313</c:v>
                </c:pt>
                <c:pt idx="998">
                  <c:v>2209.0288735135032</c:v>
                </c:pt>
                <c:pt idx="999">
                  <c:v>2211.4754914906725</c:v>
                </c:pt>
                <c:pt idx="1000">
                  <c:v>2210.2157146019781</c:v>
                </c:pt>
                <c:pt idx="1001">
                  <c:v>2211.0289340899467</c:v>
                </c:pt>
                <c:pt idx="1002">
                  <c:v>2212.0018064337255</c:v>
                </c:pt>
                <c:pt idx="1003">
                  <c:v>2210.2880192370731</c:v>
                </c:pt>
                <c:pt idx="1004">
                  <c:v>2209.189009509575</c:v>
                </c:pt>
                <c:pt idx="1005">
                  <c:v>2211.109132867356</c:v>
                </c:pt>
                <c:pt idx="1006">
                  <c:v>2209.0433018904482</c:v>
                </c:pt>
                <c:pt idx="1007">
                  <c:v>2210.3006231807185</c:v>
                </c:pt>
                <c:pt idx="1008">
                  <c:v>2210.5572651530611</c:v>
                </c:pt>
                <c:pt idx="1009">
                  <c:v>2209.5689665019345</c:v>
                </c:pt>
                <c:pt idx="1010">
                  <c:v>2209.1941615748265</c:v>
                </c:pt>
                <c:pt idx="1011">
                  <c:v>2211.6785619878365</c:v>
                </c:pt>
                <c:pt idx="1012">
                  <c:v>2211.2047966185355</c:v>
                </c:pt>
                <c:pt idx="1013">
                  <c:v>2209.6407129673707</c:v>
                </c:pt>
                <c:pt idx="1014">
                  <c:v>2208.6094302901183</c:v>
                </c:pt>
                <c:pt idx="1015">
                  <c:v>2208.6561278793224</c:v>
                </c:pt>
                <c:pt idx="1016">
                  <c:v>2209.8769945606332</c:v>
                </c:pt>
                <c:pt idx="1017">
                  <c:v>2209.4691132387879</c:v>
                </c:pt>
                <c:pt idx="1018">
                  <c:v>2207.549735558729</c:v>
                </c:pt>
                <c:pt idx="1019">
                  <c:v>2206.7112540796797</c:v>
                </c:pt>
                <c:pt idx="1020">
                  <c:v>2207.9475428181554</c:v>
                </c:pt>
                <c:pt idx="1021">
                  <c:v>2206.7393876320261</c:v>
                </c:pt>
                <c:pt idx="1022">
                  <c:v>2208.3795564523607</c:v>
                </c:pt>
                <c:pt idx="1023">
                  <c:v>2206.8025677527894</c:v>
                </c:pt>
                <c:pt idx="1024">
                  <c:v>2205.3091114210474</c:v>
                </c:pt>
                <c:pt idx="1025">
                  <c:v>2206.5555152245852</c:v>
                </c:pt>
                <c:pt idx="1026">
                  <c:v>2208.1571368253963</c:v>
                </c:pt>
                <c:pt idx="1027">
                  <c:v>2206.3183776600331</c:v>
                </c:pt>
                <c:pt idx="1028">
                  <c:v>2209.2393011189974</c:v>
                </c:pt>
                <c:pt idx="1029">
                  <c:v>2207.9895810344801</c:v>
                </c:pt>
                <c:pt idx="1030">
                  <c:v>2207.5753298223676</c:v>
                </c:pt>
                <c:pt idx="1031">
                  <c:v>2206.6518197529053</c:v>
                </c:pt>
                <c:pt idx="1032">
                  <c:v>2203.4478018339441</c:v>
                </c:pt>
                <c:pt idx="1033">
                  <c:v>2205.710653068048</c:v>
                </c:pt>
                <c:pt idx="1034">
                  <c:v>2205.382268890135</c:v>
                </c:pt>
                <c:pt idx="1035">
                  <c:v>2207.0573780853256</c:v>
                </c:pt>
                <c:pt idx="1036">
                  <c:v>2205.918559905967</c:v>
                </c:pt>
                <c:pt idx="1037">
                  <c:v>2207.2656538816886</c:v>
                </c:pt>
                <c:pt idx="1038">
                  <c:v>2206.9474240321119</c:v>
                </c:pt>
                <c:pt idx="1039">
                  <c:v>2204.6868665535258</c:v>
                </c:pt>
                <c:pt idx="1040">
                  <c:v>2204.37644151003</c:v>
                </c:pt>
                <c:pt idx="1041">
                  <c:v>2204.5353250420708</c:v>
                </c:pt>
                <c:pt idx="1042">
                  <c:v>2206.5983698278078</c:v>
                </c:pt>
                <c:pt idx="1043">
                  <c:v>2204.0868908499087</c:v>
                </c:pt>
                <c:pt idx="1044">
                  <c:v>2204.510780297931</c:v>
                </c:pt>
                <c:pt idx="1045">
                  <c:v>2206.5907661824326</c:v>
                </c:pt>
                <c:pt idx="1046">
                  <c:v>2205.1387392371971</c:v>
                </c:pt>
                <c:pt idx="1047">
                  <c:v>2203.4486621079341</c:v>
                </c:pt>
                <c:pt idx="1048">
                  <c:v>2205.6455635647935</c:v>
                </c:pt>
                <c:pt idx="1049">
                  <c:v>2204.6379338232605</c:v>
                </c:pt>
                <c:pt idx="1050">
                  <c:v>2204.1865550356583</c:v>
                </c:pt>
                <c:pt idx="1051">
                  <c:v>2203.8198490349191</c:v>
                </c:pt>
                <c:pt idx="1052">
                  <c:v>2204.2044161324866</c:v>
                </c:pt>
                <c:pt idx="1053">
                  <c:v>2205.3036095628618</c:v>
                </c:pt>
                <c:pt idx="1054">
                  <c:v>2202.1723445565199</c:v>
                </c:pt>
                <c:pt idx="1055">
                  <c:v>2203.5915646819512</c:v>
                </c:pt>
                <c:pt idx="1056">
                  <c:v>2205.7651109723133</c:v>
                </c:pt>
                <c:pt idx="1057">
                  <c:v>2203.4255128222239</c:v>
                </c:pt>
                <c:pt idx="1058">
                  <c:v>2202.4040343281904</c:v>
                </c:pt>
                <c:pt idx="1059">
                  <c:v>2201.1437833095174</c:v>
                </c:pt>
                <c:pt idx="1060">
                  <c:v>2201.540748454735</c:v>
                </c:pt>
                <c:pt idx="1061">
                  <c:v>2202.2494849031987</c:v>
                </c:pt>
                <c:pt idx="1062">
                  <c:v>2202.548942989813</c:v>
                </c:pt>
                <c:pt idx="1063">
                  <c:v>2201.1537965093944</c:v>
                </c:pt>
                <c:pt idx="1064">
                  <c:v>2203.5319975967222</c:v>
                </c:pt>
                <c:pt idx="1065">
                  <c:v>2200.3864977550347</c:v>
                </c:pt>
                <c:pt idx="1066">
                  <c:v>2201.2917245347439</c:v>
                </c:pt>
                <c:pt idx="1067">
                  <c:v>2201.8877109435598</c:v>
                </c:pt>
                <c:pt idx="1068">
                  <c:v>2200.2920150879836</c:v>
                </c:pt>
                <c:pt idx="1069">
                  <c:v>2198.8700098428576</c:v>
                </c:pt>
                <c:pt idx="1070">
                  <c:v>2201.9239521987897</c:v>
                </c:pt>
                <c:pt idx="1071">
                  <c:v>2201.4280501038988</c:v>
                </c:pt>
                <c:pt idx="1072">
                  <c:v>2201.1221339990443</c:v>
                </c:pt>
                <c:pt idx="1073">
                  <c:v>2201.3546406921482</c:v>
                </c:pt>
                <c:pt idx="1074">
                  <c:v>2200.6356897225364</c:v>
                </c:pt>
                <c:pt idx="1075">
                  <c:v>2201.5510931307954</c:v>
                </c:pt>
                <c:pt idx="1076">
                  <c:v>2199.921837237895</c:v>
                </c:pt>
                <c:pt idx="1077">
                  <c:v>2198.0083274488093</c:v>
                </c:pt>
                <c:pt idx="1078">
                  <c:v>2200.508317206426</c:v>
                </c:pt>
                <c:pt idx="1079">
                  <c:v>2198.9380054594576</c:v>
                </c:pt>
                <c:pt idx="1080">
                  <c:v>2200.4256821229774</c:v>
                </c:pt>
                <c:pt idx="1081">
                  <c:v>2198.9623749826983</c:v>
                </c:pt>
                <c:pt idx="1082">
                  <c:v>2199.5730965847483</c:v>
                </c:pt>
                <c:pt idx="1083">
                  <c:v>2197.8604284259991</c:v>
                </c:pt>
                <c:pt idx="1084">
                  <c:v>2199.6793661034631</c:v>
                </c:pt>
                <c:pt idx="1085">
                  <c:v>2198.2491033459373</c:v>
                </c:pt>
                <c:pt idx="1086">
                  <c:v>2196.531966272958</c:v>
                </c:pt>
                <c:pt idx="1087">
                  <c:v>2198.0695221592828</c:v>
                </c:pt>
                <c:pt idx="1088">
                  <c:v>2197.8229838253214</c:v>
                </c:pt>
                <c:pt idx="1089">
                  <c:v>2197.5745634107448</c:v>
                </c:pt>
                <c:pt idx="1090">
                  <c:v>2196.9460460184955</c:v>
                </c:pt>
                <c:pt idx="1091">
                  <c:v>2196.0540547233604</c:v>
                </c:pt>
                <c:pt idx="1092">
                  <c:v>2196.7121745277686</c:v>
                </c:pt>
                <c:pt idx="1093">
                  <c:v>2199.3696538265403</c:v>
                </c:pt>
                <c:pt idx="1094">
                  <c:v>2197.5986472020959</c:v>
                </c:pt>
                <c:pt idx="1095">
                  <c:v>2196.7154832191109</c:v>
                </c:pt>
                <c:pt idx="1096">
                  <c:v>2198.4509336943797</c:v>
                </c:pt>
                <c:pt idx="1097">
                  <c:v>2199.8253367922593</c:v>
                </c:pt>
                <c:pt idx="1098">
                  <c:v>2195.726447716961</c:v>
                </c:pt>
                <c:pt idx="1099">
                  <c:v>2194.623173900211</c:v>
                </c:pt>
                <c:pt idx="1100">
                  <c:v>2196.7421063269267</c:v>
                </c:pt>
                <c:pt idx="1101">
                  <c:v>2196.9085934818563</c:v>
                </c:pt>
                <c:pt idx="1102">
                  <c:v>2195.6906682977724</c:v>
                </c:pt>
                <c:pt idx="1103">
                  <c:v>2196.1424386479412</c:v>
                </c:pt>
                <c:pt idx="1104">
                  <c:v>2195.9265123815621</c:v>
                </c:pt>
                <c:pt idx="1105">
                  <c:v>2196.1002609469119</c:v>
                </c:pt>
                <c:pt idx="1106">
                  <c:v>2194.6827218818848</c:v>
                </c:pt>
                <c:pt idx="1107">
                  <c:v>2195.4401994574728</c:v>
                </c:pt>
                <c:pt idx="1108">
                  <c:v>2196.745673783108</c:v>
                </c:pt>
                <c:pt idx="1109">
                  <c:v>2195.7272429773125</c:v>
                </c:pt>
                <c:pt idx="1110">
                  <c:v>2195.7302903664495</c:v>
                </c:pt>
                <c:pt idx="1111">
                  <c:v>2192.9997665147139</c:v>
                </c:pt>
                <c:pt idx="1112">
                  <c:v>2194.5447166039748</c:v>
                </c:pt>
                <c:pt idx="1113">
                  <c:v>2194.2404045780181</c:v>
                </c:pt>
                <c:pt idx="1114">
                  <c:v>2193.9352972641559</c:v>
                </c:pt>
                <c:pt idx="1115">
                  <c:v>2194.7514013520708</c:v>
                </c:pt>
                <c:pt idx="1116">
                  <c:v>2194.9980735150066</c:v>
                </c:pt>
                <c:pt idx="1117">
                  <c:v>2195.2876622297408</c:v>
                </c:pt>
                <c:pt idx="1118">
                  <c:v>2194.6256899494228</c:v>
                </c:pt>
                <c:pt idx="1119">
                  <c:v>2194.3257809668585</c:v>
                </c:pt>
                <c:pt idx="1120">
                  <c:v>2193.1243928415411</c:v>
                </c:pt>
                <c:pt idx="1121">
                  <c:v>2194.3348844396878</c:v>
                </c:pt>
                <c:pt idx="1122">
                  <c:v>2194.1021857828896</c:v>
                </c:pt>
                <c:pt idx="1123">
                  <c:v>2193.8575788949552</c:v>
                </c:pt>
                <c:pt idx="1124">
                  <c:v>2192.4845320277132</c:v>
                </c:pt>
                <c:pt idx="1125">
                  <c:v>2192.7298889647118</c:v>
                </c:pt>
                <c:pt idx="1126">
                  <c:v>2191.8295409909933</c:v>
                </c:pt>
                <c:pt idx="1127">
                  <c:v>2191.7447401860354</c:v>
                </c:pt>
                <c:pt idx="1128">
                  <c:v>2189.8599493059269</c:v>
                </c:pt>
                <c:pt idx="1129">
                  <c:v>2190.2315897370995</c:v>
                </c:pt>
                <c:pt idx="1130">
                  <c:v>2191.3805272940203</c:v>
                </c:pt>
                <c:pt idx="1131">
                  <c:v>2189.4505239790824</c:v>
                </c:pt>
                <c:pt idx="1132">
                  <c:v>2190.4688474776904</c:v>
                </c:pt>
                <c:pt idx="1133">
                  <c:v>2191.5957428695224</c:v>
                </c:pt>
                <c:pt idx="1134">
                  <c:v>2190.3655672966725</c:v>
                </c:pt>
                <c:pt idx="1135">
                  <c:v>2191.276584072365</c:v>
                </c:pt>
                <c:pt idx="1136">
                  <c:v>2191.691280736653</c:v>
                </c:pt>
                <c:pt idx="1137">
                  <c:v>2192.0166313749955</c:v>
                </c:pt>
                <c:pt idx="1138">
                  <c:v>2192.0878651016483</c:v>
                </c:pt>
                <c:pt idx="1139">
                  <c:v>2189.1473517710883</c:v>
                </c:pt>
                <c:pt idx="1140">
                  <c:v>2189.1136972836116</c:v>
                </c:pt>
                <c:pt idx="1141">
                  <c:v>2190.8482634926581</c:v>
                </c:pt>
                <c:pt idx="1142">
                  <c:v>2190.4698126834114</c:v>
                </c:pt>
                <c:pt idx="1143">
                  <c:v>2188.2832080077656</c:v>
                </c:pt>
                <c:pt idx="1144">
                  <c:v>2190.1309801235552</c:v>
                </c:pt>
                <c:pt idx="1145">
                  <c:v>2189.0527052378584</c:v>
                </c:pt>
                <c:pt idx="1146">
                  <c:v>2188.182487829893</c:v>
                </c:pt>
                <c:pt idx="1147">
                  <c:v>2191.3874945751659</c:v>
                </c:pt>
                <c:pt idx="1148">
                  <c:v>2187.3440025804007</c:v>
                </c:pt>
                <c:pt idx="1149">
                  <c:v>2190.1625085758819</c:v>
                </c:pt>
                <c:pt idx="1150">
                  <c:v>2189.2796079088039</c:v>
                </c:pt>
                <c:pt idx="1151">
                  <c:v>2186.6910425417072</c:v>
                </c:pt>
                <c:pt idx="1152">
                  <c:v>2189.7490288235267</c:v>
                </c:pt>
                <c:pt idx="1153">
                  <c:v>2187.3932966480334</c:v>
                </c:pt>
                <c:pt idx="1154">
                  <c:v>2189.4360895433292</c:v>
                </c:pt>
                <c:pt idx="1155">
                  <c:v>2186.4809309362486</c:v>
                </c:pt>
                <c:pt idx="1156">
                  <c:v>2187.8907897361746</c:v>
                </c:pt>
                <c:pt idx="1157">
                  <c:v>2188.0587542401431</c:v>
                </c:pt>
                <c:pt idx="1158">
                  <c:v>2187.476020314461</c:v>
                </c:pt>
                <c:pt idx="1159">
                  <c:v>2186.9254181741107</c:v>
                </c:pt>
                <c:pt idx="1160">
                  <c:v>2188.6007569637463</c:v>
                </c:pt>
                <c:pt idx="1161">
                  <c:v>2186.8290063259215</c:v>
                </c:pt>
                <c:pt idx="1162">
                  <c:v>2187.6939077131897</c:v>
                </c:pt>
                <c:pt idx="1163">
                  <c:v>2186.4472801535999</c:v>
                </c:pt>
                <c:pt idx="1164">
                  <c:v>2185.6947077210975</c:v>
                </c:pt>
                <c:pt idx="1165">
                  <c:v>2186.5966560621814</c:v>
                </c:pt>
                <c:pt idx="1166">
                  <c:v>2186.094109244872</c:v>
                </c:pt>
                <c:pt idx="1167">
                  <c:v>2185.4218666707338</c:v>
                </c:pt>
                <c:pt idx="1168">
                  <c:v>2187.2578162953846</c:v>
                </c:pt>
                <c:pt idx="1169">
                  <c:v>2184.0786491920217</c:v>
                </c:pt>
                <c:pt idx="1170">
                  <c:v>2187.3444591240564</c:v>
                </c:pt>
                <c:pt idx="1171">
                  <c:v>2184.33050246928</c:v>
                </c:pt>
                <c:pt idx="1172">
                  <c:v>2186.2104991198548</c:v>
                </c:pt>
                <c:pt idx="1173">
                  <c:v>2184.0249620751979</c:v>
                </c:pt>
                <c:pt idx="1174">
                  <c:v>2184.7179631955432</c:v>
                </c:pt>
                <c:pt idx="1175">
                  <c:v>2186.4572654897875</c:v>
                </c:pt>
                <c:pt idx="1176">
                  <c:v>2184.5678654711814</c:v>
                </c:pt>
                <c:pt idx="1177">
                  <c:v>2184.9575145865201</c:v>
                </c:pt>
                <c:pt idx="1178">
                  <c:v>2185.3157079203556</c:v>
                </c:pt>
                <c:pt idx="1179">
                  <c:v>2182.1925578417572</c:v>
                </c:pt>
                <c:pt idx="1180">
                  <c:v>2183.9349592369031</c:v>
                </c:pt>
                <c:pt idx="1181">
                  <c:v>2182.1700694966335</c:v>
                </c:pt>
                <c:pt idx="1182">
                  <c:v>2182.2703601707944</c:v>
                </c:pt>
                <c:pt idx="1183">
                  <c:v>2183.3843907299765</c:v>
                </c:pt>
                <c:pt idx="1184">
                  <c:v>2182.4724751881549</c:v>
                </c:pt>
                <c:pt idx="1185">
                  <c:v>2181.8196412074481</c:v>
                </c:pt>
                <c:pt idx="1186">
                  <c:v>2184.7480230664951</c:v>
                </c:pt>
                <c:pt idx="1187">
                  <c:v>2184.1143765301908</c:v>
                </c:pt>
                <c:pt idx="1188">
                  <c:v>2184.2620727106646</c:v>
                </c:pt>
                <c:pt idx="1189">
                  <c:v>2182.2567129207505</c:v>
                </c:pt>
                <c:pt idx="1190">
                  <c:v>2182.6157996666198</c:v>
                </c:pt>
                <c:pt idx="1191">
                  <c:v>2184.4191636984669</c:v>
                </c:pt>
                <c:pt idx="1192">
                  <c:v>2182.2372258156061</c:v>
                </c:pt>
                <c:pt idx="1193">
                  <c:v>2181.4741309245728</c:v>
                </c:pt>
                <c:pt idx="1194">
                  <c:v>2180.6557781478496</c:v>
                </c:pt>
                <c:pt idx="1195">
                  <c:v>2181.7330473287293</c:v>
                </c:pt>
                <c:pt idx="1196">
                  <c:v>2180.4572617893145</c:v>
                </c:pt>
                <c:pt idx="1197">
                  <c:v>2181.2903525264696</c:v>
                </c:pt>
                <c:pt idx="1198">
                  <c:v>2178.0988845705924</c:v>
                </c:pt>
                <c:pt idx="1199">
                  <c:v>2180.8418769690911</c:v>
                </c:pt>
                <c:pt idx="1200">
                  <c:v>2180.1326871942751</c:v>
                </c:pt>
                <c:pt idx="1201">
                  <c:v>2181.5087889223992</c:v>
                </c:pt>
                <c:pt idx="1202">
                  <c:v>2180.9015452993676</c:v>
                </c:pt>
                <c:pt idx="1203">
                  <c:v>2178.0127757076184</c:v>
                </c:pt>
                <c:pt idx="1204">
                  <c:v>2181.0526524028728</c:v>
                </c:pt>
                <c:pt idx="1205">
                  <c:v>2180.0292048154542</c:v>
                </c:pt>
                <c:pt idx="1206">
                  <c:v>2177.8166110836846</c:v>
                </c:pt>
                <c:pt idx="1207">
                  <c:v>2179.8421539635397</c:v>
                </c:pt>
                <c:pt idx="1208">
                  <c:v>2180.9627799036075</c:v>
                </c:pt>
                <c:pt idx="1209">
                  <c:v>2179.2745319241144</c:v>
                </c:pt>
                <c:pt idx="1210">
                  <c:v>2181.3173508037312</c:v>
                </c:pt>
                <c:pt idx="1211">
                  <c:v>2178.8197443992049</c:v>
                </c:pt>
                <c:pt idx="1212">
                  <c:v>2180.8885332514042</c:v>
                </c:pt>
                <c:pt idx="1213">
                  <c:v>2179.4506642387314</c:v>
                </c:pt>
                <c:pt idx="1214">
                  <c:v>2177.900419705024</c:v>
                </c:pt>
                <c:pt idx="1215">
                  <c:v>2179.6798804650944</c:v>
                </c:pt>
                <c:pt idx="1216">
                  <c:v>2178.5430253623567</c:v>
                </c:pt>
                <c:pt idx="1217">
                  <c:v>2177.8575656641578</c:v>
                </c:pt>
                <c:pt idx="1218">
                  <c:v>2177.447304325206</c:v>
                </c:pt>
                <c:pt idx="1219">
                  <c:v>2177.4448286397323</c:v>
                </c:pt>
                <c:pt idx="1220">
                  <c:v>2176.7461137988198</c:v>
                </c:pt>
                <c:pt idx="1221">
                  <c:v>2177.8459785679365</c:v>
                </c:pt>
                <c:pt idx="1222">
                  <c:v>2177.5846010888981</c:v>
                </c:pt>
                <c:pt idx="1223">
                  <c:v>2175.5610679673541</c:v>
                </c:pt>
                <c:pt idx="1224">
                  <c:v>2176.6075638979582</c:v>
                </c:pt>
                <c:pt idx="1225">
                  <c:v>2174.3370599311147</c:v>
                </c:pt>
                <c:pt idx="1226">
                  <c:v>2177.9262105960024</c:v>
                </c:pt>
                <c:pt idx="1227">
                  <c:v>2176.0210734402599</c:v>
                </c:pt>
                <c:pt idx="1228">
                  <c:v>2176.4901522466648</c:v>
                </c:pt>
                <c:pt idx="1229">
                  <c:v>2177.9123597662106</c:v>
                </c:pt>
                <c:pt idx="1230">
                  <c:v>2177.2028367453991</c:v>
                </c:pt>
                <c:pt idx="1231">
                  <c:v>2178.5035305663237</c:v>
                </c:pt>
                <c:pt idx="1232">
                  <c:v>2177.7131538860885</c:v>
                </c:pt>
                <c:pt idx="1233">
                  <c:v>2178.2528621600372</c:v>
                </c:pt>
                <c:pt idx="1234">
                  <c:v>2178.4629275872594</c:v>
                </c:pt>
                <c:pt idx="1235">
                  <c:v>2176.8250682903495</c:v>
                </c:pt>
                <c:pt idx="1236">
                  <c:v>2175.8707696312526</c:v>
                </c:pt>
                <c:pt idx="1237">
                  <c:v>2175.5421712659645</c:v>
                </c:pt>
                <c:pt idx="1238">
                  <c:v>2177.125439987436</c:v>
                </c:pt>
                <c:pt idx="1239">
                  <c:v>2176.7728421210504</c:v>
                </c:pt>
                <c:pt idx="1240">
                  <c:v>2176.0207852831486</c:v>
                </c:pt>
                <c:pt idx="1241">
                  <c:v>2176.8210881065065</c:v>
                </c:pt>
                <c:pt idx="1242">
                  <c:v>2175.8802037652486</c:v>
                </c:pt>
                <c:pt idx="1243">
                  <c:v>2173.7067750248275</c:v>
                </c:pt>
                <c:pt idx="1244">
                  <c:v>2174.894848366308</c:v>
                </c:pt>
                <c:pt idx="1245">
                  <c:v>2174.7664885266231</c:v>
                </c:pt>
                <c:pt idx="1246">
                  <c:v>2175.0270519183364</c:v>
                </c:pt>
                <c:pt idx="1247">
                  <c:v>2175.9922539759232</c:v>
                </c:pt>
                <c:pt idx="1248">
                  <c:v>2173.8048168147293</c:v>
                </c:pt>
                <c:pt idx="1249">
                  <c:v>2174.7469288991647</c:v>
                </c:pt>
                <c:pt idx="1250">
                  <c:v>2174.0923744541979</c:v>
                </c:pt>
                <c:pt idx="1251">
                  <c:v>2174.7652187661465</c:v>
                </c:pt>
                <c:pt idx="1252">
                  <c:v>2175.5907476705725</c:v>
                </c:pt>
                <c:pt idx="1253">
                  <c:v>2171.981060505474</c:v>
                </c:pt>
                <c:pt idx="1254">
                  <c:v>2173.8218857743664</c:v>
                </c:pt>
                <c:pt idx="1255">
                  <c:v>2176.3384984721038</c:v>
                </c:pt>
                <c:pt idx="1256">
                  <c:v>2174.8700345803882</c:v>
                </c:pt>
                <c:pt idx="1257">
                  <c:v>2173.8692300379744</c:v>
                </c:pt>
                <c:pt idx="1258">
                  <c:v>2173.0337848397439</c:v>
                </c:pt>
                <c:pt idx="1259">
                  <c:v>2174.3973964850038</c:v>
                </c:pt>
                <c:pt idx="1260">
                  <c:v>2174.5375853798682</c:v>
                </c:pt>
                <c:pt idx="1261">
                  <c:v>2171.5039304007742</c:v>
                </c:pt>
                <c:pt idx="1262">
                  <c:v>2174.5936901591126</c:v>
                </c:pt>
                <c:pt idx="1263">
                  <c:v>2173.0345016620258</c:v>
                </c:pt>
                <c:pt idx="1264">
                  <c:v>2173.538661526321</c:v>
                </c:pt>
                <c:pt idx="1265">
                  <c:v>2172.4586189145462</c:v>
                </c:pt>
                <c:pt idx="1266">
                  <c:v>2173.2853561441066</c:v>
                </c:pt>
                <c:pt idx="1267">
                  <c:v>2173.5772436569519</c:v>
                </c:pt>
                <c:pt idx="1268">
                  <c:v>2172.35787256299</c:v>
                </c:pt>
                <c:pt idx="1269">
                  <c:v>2172.1427078636007</c:v>
                </c:pt>
                <c:pt idx="1270">
                  <c:v>2173.1363283360624</c:v>
                </c:pt>
                <c:pt idx="1271">
                  <c:v>2172.99194035148</c:v>
                </c:pt>
                <c:pt idx="1272">
                  <c:v>2173.1334608276939</c:v>
                </c:pt>
                <c:pt idx="1273">
                  <c:v>2173.0385056127611</c:v>
                </c:pt>
                <c:pt idx="1274">
                  <c:v>2171.4751266541007</c:v>
                </c:pt>
                <c:pt idx="1275">
                  <c:v>2171.6118720053787</c:v>
                </c:pt>
                <c:pt idx="1276">
                  <c:v>2170.833053999464</c:v>
                </c:pt>
                <c:pt idx="1277">
                  <c:v>2171.4224114265658</c:v>
                </c:pt>
                <c:pt idx="1278">
                  <c:v>2171.6622189509694</c:v>
                </c:pt>
                <c:pt idx="1279">
                  <c:v>2171.090423188054</c:v>
                </c:pt>
                <c:pt idx="1280">
                  <c:v>2170.8116742514421</c:v>
                </c:pt>
                <c:pt idx="1281">
                  <c:v>2172.3796739375462</c:v>
                </c:pt>
                <c:pt idx="1282">
                  <c:v>2171.7934632251195</c:v>
                </c:pt>
                <c:pt idx="1283">
                  <c:v>2172.7298081725444</c:v>
                </c:pt>
                <c:pt idx="1284">
                  <c:v>2174.0643968999771</c:v>
                </c:pt>
                <c:pt idx="1285">
                  <c:v>2180.3609456511567</c:v>
                </c:pt>
                <c:pt idx="1286">
                  <c:v>2171.8159814888054</c:v>
                </c:pt>
                <c:pt idx="1287">
                  <c:v>2170.2427840416312</c:v>
                </c:pt>
                <c:pt idx="1288">
                  <c:v>2168.2018334279292</c:v>
                </c:pt>
                <c:pt idx="1289">
                  <c:v>2171.1403176085123</c:v>
                </c:pt>
                <c:pt idx="1290">
                  <c:v>2171.0659859933744</c:v>
                </c:pt>
                <c:pt idx="1291">
                  <c:v>2169.3346957922317</c:v>
                </c:pt>
                <c:pt idx="1292">
                  <c:v>2170.4170379756943</c:v>
                </c:pt>
                <c:pt idx="1293">
                  <c:v>2173.0631622317837</c:v>
                </c:pt>
                <c:pt idx="1294">
                  <c:v>2170.380329174583</c:v>
                </c:pt>
                <c:pt idx="1295">
                  <c:v>2172.3557086989517</c:v>
                </c:pt>
                <c:pt idx="1296">
                  <c:v>2168.979624879732</c:v>
                </c:pt>
                <c:pt idx="1297">
                  <c:v>2170.1973026076339</c:v>
                </c:pt>
                <c:pt idx="1298">
                  <c:v>2170.2018060352452</c:v>
                </c:pt>
                <c:pt idx="1299">
                  <c:v>2172.0867386549226</c:v>
                </c:pt>
                <c:pt idx="1300">
                  <c:v>2172.4474830520999</c:v>
                </c:pt>
                <c:pt idx="1301">
                  <c:v>2170.0962690365777</c:v>
                </c:pt>
                <c:pt idx="1302">
                  <c:v>2173.4187632006983</c:v>
                </c:pt>
                <c:pt idx="1303">
                  <c:v>2169.8572049973045</c:v>
                </c:pt>
                <c:pt idx="1304">
                  <c:v>2169.1486681681467</c:v>
                </c:pt>
                <c:pt idx="1305">
                  <c:v>2166.3647035680792</c:v>
                </c:pt>
                <c:pt idx="1306">
                  <c:v>2168.122227368825</c:v>
                </c:pt>
                <c:pt idx="1307">
                  <c:v>2167.9249771287946</c:v>
                </c:pt>
                <c:pt idx="1308">
                  <c:v>2169.5897727862075</c:v>
                </c:pt>
                <c:pt idx="1309">
                  <c:v>2169.5880774167631</c:v>
                </c:pt>
                <c:pt idx="1310">
                  <c:v>2167.4755367715716</c:v>
                </c:pt>
                <c:pt idx="1311">
                  <c:v>2167.6582931614562</c:v>
                </c:pt>
                <c:pt idx="1312">
                  <c:v>2165.9872454262982</c:v>
                </c:pt>
                <c:pt idx="1313">
                  <c:v>2167.9955961823657</c:v>
                </c:pt>
                <c:pt idx="1314">
                  <c:v>2169.4049350452697</c:v>
                </c:pt>
                <c:pt idx="1315">
                  <c:v>2164.2144453474689</c:v>
                </c:pt>
                <c:pt idx="1316">
                  <c:v>2166.702616266673</c:v>
                </c:pt>
                <c:pt idx="1317">
                  <c:v>2168.802927543984</c:v>
                </c:pt>
                <c:pt idx="1318">
                  <c:v>2167.6156537266706</c:v>
                </c:pt>
                <c:pt idx="1319">
                  <c:v>2167.3347042205396</c:v>
                </c:pt>
                <c:pt idx="1320">
                  <c:v>2169.7383634564394</c:v>
                </c:pt>
                <c:pt idx="1321">
                  <c:v>2167.2720499484612</c:v>
                </c:pt>
                <c:pt idx="1322">
                  <c:v>2167.8347061196273</c:v>
                </c:pt>
                <c:pt idx="1323">
                  <c:v>2166.7149634144671</c:v>
                </c:pt>
                <c:pt idx="1324">
                  <c:v>2169.6393443667885</c:v>
                </c:pt>
                <c:pt idx="1325">
                  <c:v>2165.9090359559582</c:v>
                </c:pt>
                <c:pt idx="1326">
                  <c:v>2169.292020591738</c:v>
                </c:pt>
                <c:pt idx="1327">
                  <c:v>2167.21450095922</c:v>
                </c:pt>
                <c:pt idx="1328">
                  <c:v>2169.0833289746415</c:v>
                </c:pt>
                <c:pt idx="1329">
                  <c:v>2166.1110029547767</c:v>
                </c:pt>
                <c:pt idx="1330">
                  <c:v>2165.5964050590674</c:v>
                </c:pt>
                <c:pt idx="1331">
                  <c:v>2168.2201187267883</c:v>
                </c:pt>
                <c:pt idx="1332">
                  <c:v>2165.5343888719167</c:v>
                </c:pt>
                <c:pt idx="1333">
                  <c:v>2165.5185934617721</c:v>
                </c:pt>
                <c:pt idx="1334">
                  <c:v>2167.0769804919837</c:v>
                </c:pt>
                <c:pt idx="1335">
                  <c:v>2167.1964471465521</c:v>
                </c:pt>
                <c:pt idx="1336">
                  <c:v>2166.600208503206</c:v>
                </c:pt>
                <c:pt idx="1337">
                  <c:v>2164.759222101151</c:v>
                </c:pt>
                <c:pt idx="1338">
                  <c:v>2165.7107119060265</c:v>
                </c:pt>
                <c:pt idx="1339">
                  <c:v>2165.7361358836661</c:v>
                </c:pt>
                <c:pt idx="1340">
                  <c:v>2166.587204663741</c:v>
                </c:pt>
                <c:pt idx="1341">
                  <c:v>2164.2497688172975</c:v>
                </c:pt>
                <c:pt idx="1342">
                  <c:v>2166.9410680763121</c:v>
                </c:pt>
                <c:pt idx="1343">
                  <c:v>2167.6937800892383</c:v>
                </c:pt>
                <c:pt idx="1344">
                  <c:v>2164.982664624335</c:v>
                </c:pt>
                <c:pt idx="1345">
                  <c:v>2164.9721995686077</c:v>
                </c:pt>
                <c:pt idx="1346">
                  <c:v>2163.6831928156771</c:v>
                </c:pt>
                <c:pt idx="1347">
                  <c:v>2164.1095270889818</c:v>
                </c:pt>
                <c:pt idx="1348">
                  <c:v>2164.0159766387651</c:v>
                </c:pt>
                <c:pt idx="1349">
                  <c:v>2165.9271934327003</c:v>
                </c:pt>
                <c:pt idx="1350">
                  <c:v>2163.8966655181371</c:v>
                </c:pt>
                <c:pt idx="1351">
                  <c:v>2164.0683105076419</c:v>
                </c:pt>
                <c:pt idx="1352">
                  <c:v>2164.2552661676859</c:v>
                </c:pt>
                <c:pt idx="1353">
                  <c:v>2165.1072292507988</c:v>
                </c:pt>
                <c:pt idx="1354">
                  <c:v>2164.7946389403296</c:v>
                </c:pt>
                <c:pt idx="1355">
                  <c:v>2163.3514999863787</c:v>
                </c:pt>
                <c:pt idx="1356">
                  <c:v>2164.0113221429588</c:v>
                </c:pt>
                <c:pt idx="1357">
                  <c:v>2163.3412250682882</c:v>
                </c:pt>
                <c:pt idx="1358">
                  <c:v>2163.7672007740202</c:v>
                </c:pt>
                <c:pt idx="1359">
                  <c:v>2162.7331371700161</c:v>
                </c:pt>
                <c:pt idx="1360">
                  <c:v>2164.6128592042301</c:v>
                </c:pt>
                <c:pt idx="1361">
                  <c:v>2164.0164854980112</c:v>
                </c:pt>
                <c:pt idx="1362">
                  <c:v>2161.4876837525039</c:v>
                </c:pt>
                <c:pt idx="1363">
                  <c:v>2164.4163932987931</c:v>
                </c:pt>
                <c:pt idx="1364">
                  <c:v>2161.9289561148389</c:v>
                </c:pt>
                <c:pt idx="1365">
                  <c:v>2163.2072058390704</c:v>
                </c:pt>
                <c:pt idx="1366">
                  <c:v>2165.8275689179891</c:v>
                </c:pt>
                <c:pt idx="1367">
                  <c:v>2166.4797880810443</c:v>
                </c:pt>
                <c:pt idx="1368">
                  <c:v>2173.35077571495</c:v>
                </c:pt>
                <c:pt idx="1369">
                  <c:v>2161.8825712336929</c:v>
                </c:pt>
                <c:pt idx="1370">
                  <c:v>2162.7455067945934</c:v>
                </c:pt>
                <c:pt idx="1371">
                  <c:v>2162.0235526934098</c:v>
                </c:pt>
                <c:pt idx="1372">
                  <c:v>2160.9400782189609</c:v>
                </c:pt>
                <c:pt idx="1373">
                  <c:v>2162.1074893977443</c:v>
                </c:pt>
                <c:pt idx="1374">
                  <c:v>2164.4314520557123</c:v>
                </c:pt>
                <c:pt idx="1375">
                  <c:v>2162.5437561623562</c:v>
                </c:pt>
                <c:pt idx="1376">
                  <c:v>2162.3048851118551</c:v>
                </c:pt>
                <c:pt idx="1377">
                  <c:v>2160.7010482807518</c:v>
                </c:pt>
                <c:pt idx="1378">
                  <c:v>2160.7797160238097</c:v>
                </c:pt>
                <c:pt idx="1379">
                  <c:v>2169.1179181322586</c:v>
                </c:pt>
                <c:pt idx="1380">
                  <c:v>2160.6695733951956</c:v>
                </c:pt>
                <c:pt idx="1381">
                  <c:v>2160.6853113944221</c:v>
                </c:pt>
                <c:pt idx="1382">
                  <c:v>2161.1648597331778</c:v>
                </c:pt>
                <c:pt idx="1383">
                  <c:v>2161.9004003471214</c:v>
                </c:pt>
                <c:pt idx="1384">
                  <c:v>2158.3100321782572</c:v>
                </c:pt>
                <c:pt idx="1385">
                  <c:v>2162.3471764898109</c:v>
                </c:pt>
                <c:pt idx="1386">
                  <c:v>2162.1759473822694</c:v>
                </c:pt>
                <c:pt idx="1387">
                  <c:v>2161.7977779611015</c:v>
                </c:pt>
                <c:pt idx="1388">
                  <c:v>2158.4097656201684</c:v>
                </c:pt>
                <c:pt idx="1389">
                  <c:v>2160.409069254205</c:v>
                </c:pt>
                <c:pt idx="1390">
                  <c:v>2159.8474473802544</c:v>
                </c:pt>
                <c:pt idx="1391">
                  <c:v>2162.271023630607</c:v>
                </c:pt>
                <c:pt idx="1392">
                  <c:v>2159.0388041556666</c:v>
                </c:pt>
                <c:pt idx="1393">
                  <c:v>2158.1549838492183</c:v>
                </c:pt>
                <c:pt idx="1394">
                  <c:v>2160.0104259744976</c:v>
                </c:pt>
                <c:pt idx="1395">
                  <c:v>2159.8117608100474</c:v>
                </c:pt>
                <c:pt idx="1396">
                  <c:v>2159.1187194683107</c:v>
                </c:pt>
                <c:pt idx="1397">
                  <c:v>2162.9857947424553</c:v>
                </c:pt>
                <c:pt idx="1398">
                  <c:v>2158.3017565869895</c:v>
                </c:pt>
                <c:pt idx="1399">
                  <c:v>2158.0507453969476</c:v>
                </c:pt>
                <c:pt idx="1400">
                  <c:v>2158.56529194829</c:v>
                </c:pt>
                <c:pt idx="1401">
                  <c:v>2158.7257206548607</c:v>
                </c:pt>
                <c:pt idx="1402">
                  <c:v>2158.1353566142548</c:v>
                </c:pt>
                <c:pt idx="1403">
                  <c:v>2159.2977488395918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AD91-4185-BA11-3D551DEE8E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9882767"/>
        <c:axId val="1281571024"/>
      </c:scatterChart>
      <c:valAx>
        <c:axId val="11198827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ru-RU" b="1" i="0" baseline="0"/>
                  <a:t>Время, сек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281571024"/>
        <c:crosses val="autoZero"/>
        <c:crossBetween val="midCat"/>
      </c:valAx>
      <c:valAx>
        <c:axId val="12815710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en-US" b="1" i="0" baseline="0"/>
                  <a:t>|R*|</a:t>
                </a:r>
                <a:endParaRPr lang="ru-RU" b="1" i="0" baseline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119882767"/>
        <c:crosses val="autoZero"/>
        <c:crossBetween val="midCat"/>
        <c:majorUnit val="1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500" baseline="0">
          <a:solidFill>
            <a:schemeClr val="tx1"/>
          </a:solidFill>
          <a:latin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62BA3-034D-441B-8C67-E8AC2357D451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7D436-1EE2-4269-ABCB-73628F451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710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E0120B-4C23-4001-83B4-140337E0961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985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15F1D6-60AC-BF57-D2B6-A0E35546D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039A3C7-42BA-FAD2-0E46-493923E751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3E66BB-EBDF-FE86-3D85-F696B3373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5EB2-8F49-494F-9271-FD8FFD1722D3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1ECEA7-DE21-7CAB-FBDF-9C01BEA8A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91B2E8-5616-E782-E4B2-99DF8BEF3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47DA-CF9A-48ED-85C4-29200CB99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776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571B0B-8CEA-B464-195B-0BEC335BE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E1EABC7-2605-D73C-6F18-A3CF08BC6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519301-7C43-ECC2-7119-F6DF1E71D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5EB2-8F49-494F-9271-FD8FFD1722D3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459F03-AB2C-9536-A3E0-71C97B1D3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598F2C-5BA6-136B-A393-9D73CB51F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47DA-CF9A-48ED-85C4-29200CB99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947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425D62-02AF-E3EE-D394-233D8A733A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7E4893-10DC-EDDF-04F0-ECEBE57E3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A8C208-88ED-7E81-93AD-6F787B247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5EB2-8F49-494F-9271-FD8FFD1722D3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2B18FD-2AD6-4E9B-BB0D-270556E2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65DC21-4972-A4FE-B581-2F71AAF87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47DA-CF9A-48ED-85C4-29200CB99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092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5D9FB-08BB-F729-1679-29C460912D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31CB84-1557-5ECA-5590-FABBF894B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E4BC59-CD33-B132-6BB9-5E667E94A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A030-03D7-422F-B046-FCF8C7C8D750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A67019-9DD3-7F91-6497-83D37042E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1EF8E9-B729-2A7E-5DA8-A5C681495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91B3-9607-4787-8A0D-F62EDABCB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801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2A2DE5-9DFE-7BC4-DFD9-C58438AD4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818525-253A-AF7F-2BA1-F31EEB759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983052-F0D3-6A64-C071-353A225F1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A030-03D7-422F-B046-FCF8C7C8D750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C6E3FB-804A-D41B-271C-D60790AD3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559A7E-F7B3-A0EC-A190-3245384A7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91B3-9607-4787-8A0D-F62EDABCB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165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59A72-AC72-041C-10DE-BBBF3A144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B1F471-CE2A-E7DA-F59B-C24F5302E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678B7F-ACCD-40CB-2475-B8BADEBB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A030-03D7-422F-B046-FCF8C7C8D750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A9988C-A4A3-1B6B-51A1-969978CBF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BA7D79-6822-D362-C845-40867A4C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91B3-9607-4787-8A0D-F62EDABCB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67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13195D-0324-9E4A-83C4-8BF44A0DE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4853D7-FD0C-2B6C-E010-61ED44B615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2E4BA4-F0CB-49B2-2090-0C763B45DE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18E236-8987-9BC7-D800-C4A290D5C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A030-03D7-422F-B046-FCF8C7C8D750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441773-2FDA-B329-7FDE-90622A6F3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40B32C-5648-59AA-A662-8FF9FF2CA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91B3-9607-4787-8A0D-F62EDABCB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639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E5277-7FB0-EFE8-5FC6-F5686313A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4790C8-BCDB-691D-7BFA-9933EF797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36AEB9-DAA2-1C3E-82B8-440013BBC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3644CB-AC72-1BD3-B046-6BE794D735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1654C2-8AED-82FB-D752-6029F3BB77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ECAA693-CF40-BA1A-5223-C2C4B672F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A030-03D7-422F-B046-FCF8C7C8D750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E0F6BAE-37A4-5FE3-2888-02B789B73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AE1754C-F4A2-606D-F98B-0576274E5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91B3-9607-4787-8A0D-F62EDABCB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490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1E3EB5-E86B-9319-C4F2-5EA78945B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759E87-569E-8551-6E61-C6EC0F835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A030-03D7-422F-B046-FCF8C7C8D750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204999E-3147-7F70-ED10-D5C78B51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57A327-B347-A10E-F533-AEDACE368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91B3-9607-4787-8A0D-F62EDABCB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465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8CE9A51-A76D-C944-9CEA-C2B3AFBB2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A030-03D7-422F-B046-FCF8C7C8D750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F00BA13-03A6-EF6C-8995-83F5CBABE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FD0154-3C6C-8F0F-D9BB-8837050B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91B3-9607-4787-8A0D-F62EDABCB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322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3BDE5F-1CF5-8859-5931-025F5BE92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4742B2-DDBE-AF3A-C642-1CF8F0C3B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CD3B9B-FFE0-231D-6EFB-AEA54008B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A369B4-BABF-F70E-DC9D-5D9665B4B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A030-03D7-422F-B046-FCF8C7C8D750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16ADBB-6D35-BF8D-664C-7A4707541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9F00E8-A35D-CB9A-7E92-D0C07AC9B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91B3-9607-4787-8A0D-F62EDABCB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140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777F2-ED07-4AC7-422D-58466AD05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B090ED-A47B-0502-7D9F-BAD8DC9E0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460D6B-E23F-50DB-DDFC-FBDDE945F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5EB2-8F49-494F-9271-FD8FFD1722D3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9866CE-9633-A78A-2E5C-7ACC9513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A86397-E114-49A6-8E3E-639C2BC4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47DA-CF9A-48ED-85C4-29200CB99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799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806C64-04BA-3966-D4B5-404541406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F42503A-9EDC-4312-1034-C2D442DA14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3DF230-5436-40EF-0DE8-74C94B62C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6EB1C3-636B-E709-CC9F-2CEDAA079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A030-03D7-422F-B046-FCF8C7C8D750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D50B0D-0D17-B86E-DA70-954943332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4BFAD5-BAAD-2823-E93C-757FAA1FF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91B3-9607-4787-8A0D-F62EDABCB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317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6553D-7B6E-6644-36F5-95CEEB86B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349456-7EA6-BDB4-7CCA-3CBDE64AB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FAE710-6305-F9B9-0875-B420D4DC6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A030-03D7-422F-B046-FCF8C7C8D750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859B28-97F7-E7AB-B521-977300BB0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35651C-D4BD-4B8F-2099-F3E8E3859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91B3-9607-4787-8A0D-F62EDABCB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838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572A49-FA92-6546-5873-FB3B00E5A0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56BB1E-1A49-9D6E-C8D7-6EECC1395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635E3C-1F3D-23DE-986C-860D36C2E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A030-03D7-422F-B046-FCF8C7C8D750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9DCEFE-0869-44C1-C171-9E86EB02D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738327-DC5E-6556-3403-4B3358910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91B3-9607-4787-8A0D-F62EDABCB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2679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29CDD-D1B3-B9A9-2CB5-FD7580DF7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0FDD30-B26E-443D-D2E6-9E98BA754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E2DB8C-3A94-B895-6BB0-A7AEA13EB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1384C-EDA1-45CA-B173-71A395BFC0EE}" type="datetime1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F8FF17-A477-8B97-263B-0A712CEAC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C93FB0-0728-F996-EBB5-FADD31EB8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7B15-475B-406C-9380-817B04C31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693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02266-5731-ADDB-287C-3826E0537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132634-CAB9-1C5F-7025-9D6E2C37D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5AF4C2-E970-CC85-73B7-3C3CE384C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ACB7-B28E-4481-8C25-ADC9C6AB776D}" type="datetime1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852736-2066-667D-1B95-00F3AD647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B5347B-ADB4-46CB-B147-BD1C73D1E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7B15-475B-406C-9380-817B04C31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6746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38D466-6639-3F73-932C-B90EC2F68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D9C55E-5A25-AF3D-772C-FCCA39DA9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CDB812-BB70-45CD-1B41-B7EFAA085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76C5-46D2-4E92-BAA7-775E7EC97B54}" type="datetime1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6E68B-6F9F-78CD-5AB7-F097EE0A1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632542-0EA5-D4FF-E32A-0EFC039F3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7B15-475B-406C-9380-817B04C31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7599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7F7BFF-808A-18F6-23AE-4D1F91D3E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B53A54-50A1-C6D9-BFCF-F8E8FBC2EB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1E1603-B849-1803-DA2B-2EECFB326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054A11-60B2-FF70-3DE2-3DE8B8009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1E80-4446-4478-94CC-235EA2EE2F69}" type="datetime1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04226D-8024-03BD-94D3-D428DCECE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EA912F-8350-69AE-4E46-A4889288E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7B15-475B-406C-9380-817B04C31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3923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12C2D2-9EFE-D448-7A0A-5FD1909B3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74C294-B2DA-7083-190D-44C0BB6D7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A9A0D4-D0F1-F15C-03BB-BA3828580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3ABD7C6-4F9C-3E41-2EDC-869E094366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945A10-3391-C421-31CB-7D99249AC3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806812E-1BD8-44AD-D2C9-B9C70CE18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0552-2021-460C-A673-A990C7B41E56}" type="datetime1">
              <a:rPr lang="ru-RU" smtClean="0"/>
              <a:t>24.06.2024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377F83-642F-BDC2-3DCC-46992F3D2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651BE45-7AC2-66D5-2C2C-AFD61CEF2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7B15-475B-406C-9380-817B04C31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58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DC859-B92F-9B01-ED31-C20AF1881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2E8B86-9101-DF6B-E2DF-538687A6F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F52D-EC9F-4CFE-B49A-FD71C2CE5981}" type="datetime1">
              <a:rPr lang="ru-RU" smtClean="0"/>
              <a:t>24.06.2024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FC6CD9-C7FE-DDF9-8305-B5DE72092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51D2B5-584E-E4C3-5F5A-3DFA135E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7B15-475B-406C-9380-817B04C31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9469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1C220A9-16CC-2017-F125-74E08EA59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2EC0-2B4E-430B-9E04-2CB01E31CD9B}" type="datetime1">
              <a:rPr lang="ru-RU" smtClean="0"/>
              <a:t>24.06.2024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07EA82-AF9D-DD3A-0B4B-FC5B643A8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498483-1A09-F582-CF53-FDF03A267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7B15-475B-406C-9380-817B04C31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47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3AC3D-7033-EBE2-A3C5-F48CEBAEF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198037-57D6-E9F5-5038-164E64C88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EB3A29-CCE2-68EE-B83E-DC0088C3E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5EB2-8F49-494F-9271-FD8FFD1722D3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731EE8-BB2B-16F8-6CD2-21397C2DF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DF5FB6-D7C8-86E3-FAAF-E95FD3C2F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47DA-CF9A-48ED-85C4-29200CB99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3634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BD45CD-7841-DD21-F5A4-FC6CBB831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C0172B-AD57-B3F9-63D3-8F99DB890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ABEAE9-012D-8BEF-75E9-520205DC5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0E3E8F-55DF-6D73-A951-604C446D0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C985-D669-4EA8-ABE1-EC743B924086}" type="datetime1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A8C522-3D24-49E8-7158-35E6084A3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4C22B2-3E95-91A0-A82D-BA3DE8807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7B15-475B-406C-9380-817B04C31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159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80D11B-5D83-5936-3B4D-CDCAA5252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1BCCAC9-A89C-2AF8-056A-D6D625FAC3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EA82C2-AA2D-69EF-50A7-E4E51905B9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698D9B-6BF2-476C-DFE6-F14AA92E4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509A5-4F82-4A3F-8DCC-28AC7425270A}" type="datetime1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446F2F-FA58-8F44-2BCC-F50E9A88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6941C3-4DF7-802B-F469-ECE2D7D85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7B15-475B-406C-9380-817B04C31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7131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11097A-B05F-8ED3-B298-3EF4F5689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AE6B30-C737-79A4-9E9D-E8DFD7236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184870-85D3-6BF9-51AE-3E8F18443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324B-2A63-4E44-98E8-1B11B00623FD}" type="datetime1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7F89FE-DC12-FAA8-59A4-CA2B1A642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0634B4-AA04-CAE0-D451-F5B2252F7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7B15-475B-406C-9380-817B04C31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7634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ECF7C9-3E56-47BE-2B05-9D47E1221A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F5DA0B-68AA-C595-0937-3A0E446704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BF14EC-F58D-5D96-79A6-B56A0BEB3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D83B-D80C-44CA-A95D-6CCA39B1E626}" type="datetime1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630ED2-CBBD-A48C-A8AD-E73212660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262CBF-78B0-1E9A-CEB4-52EED83D5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7B15-475B-406C-9380-817B04C31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977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7753F-F62D-D064-09C9-7DBA9EFCF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677C1C-1BA8-8617-F721-3AD4E80203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77FDC2-1727-E0EA-5156-9A470C4D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450FB3-FEDC-DDBF-59EA-4CBEC78EE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5EB2-8F49-494F-9271-FD8FFD1722D3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0F9FEF-0C07-531B-F0BA-ED0813B98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92CB1B-A4BF-1F90-D744-7FCFEF881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47DA-CF9A-48ED-85C4-29200CB99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724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145807-B690-1BEE-2F6D-33F2BF7F0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2249C4-849F-DE87-DDDE-A428FC0DA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903F2B-693F-58A7-026C-11CF84463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35D5A9-3645-01E0-CA93-551572D3EC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250582-E7D0-8027-2DA6-1547D45E6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648BC9-F38E-E224-D9DA-442A92036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5EB2-8F49-494F-9271-FD8FFD1722D3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EF9D62A-FD12-D45B-049A-3380BC7B6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2342E55-79D8-3BEB-47F9-33C877D49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47DA-CF9A-48ED-85C4-29200CB99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76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44CD8-C16B-2F8E-6546-62A5A7F0D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64AC319-CCB5-6003-59E2-0B8334EF1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5EB2-8F49-494F-9271-FD8FFD1722D3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92BD57-9C71-844D-ECB4-19F9B8A88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6411E14-AE5D-8E82-7762-AD43A1D68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47DA-CF9A-48ED-85C4-29200CB99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48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C1DAF0E-B257-7727-AC5A-80BE45D75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5EB2-8F49-494F-9271-FD8FFD1722D3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8FEFE26-FCA5-793C-E315-082EE11B5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DFCBD7-74ED-27F4-5B64-5AD83ED9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47DA-CF9A-48ED-85C4-29200CB99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60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794C20-1094-039B-01EB-521B11EAF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73C9C7-6D72-F88A-2AD0-51E3CE014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FDD80C-97C1-7B6B-98AE-5E20BD928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A6DBF8-7434-4ACE-73D9-0FF15DCD1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5EB2-8F49-494F-9271-FD8FFD1722D3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C1236A-7FB2-4902-F70C-38F6A4127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436CA5-B35C-B7B3-5148-E4EBD874F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47DA-CF9A-48ED-85C4-29200CB99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863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536BF9-D00D-2C74-1EC2-F4E29B431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3F959E8-5713-4F81-C571-D810BDF753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E996DB-3A44-2638-90D1-1542D7A55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62DEF3-8B4A-B2EC-9383-AB8095357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5EB2-8F49-494F-9271-FD8FFD1722D3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E0F7C5-18FA-8565-863E-DC04D2EDF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60BD2B-5A08-9E59-4168-104059FD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47DA-CF9A-48ED-85C4-29200CB99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7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4B1DE9-23E0-DD79-C272-7DB8E61A5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C97EFB-7BCD-F56D-2487-809BAA14A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D16FDD-79AC-CF57-99A6-2A6EE2AF82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FD5EB2-8F49-494F-9271-FD8FFD1722D3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43F82A-855E-0EAC-89D8-19A3CA5DDA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F988B5-695C-F91D-4ED4-E63D7A0AD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8647DA-CF9A-48ED-85C4-29200CB99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75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DCC0A3-295A-EB4B-EBBA-242987EF5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8AB4DF-C7D5-6A83-8C32-C6A90B97B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3AA95F-21FD-5ADF-EC7C-9A664ABBFB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0BA030-03D7-422F-B046-FCF8C7C8D750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0778C1-EEC3-8453-10E0-534F7862F9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3C0F9B-30FC-EFC9-4B50-1B6E4E564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2791B3-9607-4787-8A0D-F62EDABCB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75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7C7B8-E2E8-B939-79B8-F3FBBC6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A0E9F6-1443-0ECF-EDFB-319ABB34A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8410C5-DF3A-2E3E-6AFF-E204591F37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F7502-7D79-491D-9D58-79B0E148A918}" type="datetime1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33AAC8-3EB0-50B8-7E04-23A50588F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843E5B-77E1-F783-0FBB-26B3D6ED2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C7B15-475B-406C-9380-817B04C31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08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yana-soloveva-1998@mail.ru" TargetMode="Externa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EC731-BA09-ED87-F1B5-E2F1A6CDC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790" y="-407323"/>
            <a:ext cx="10856420" cy="2703627"/>
          </a:xfrm>
        </p:spPr>
        <p:txBody>
          <a:bodyPr>
            <a:normAutofit/>
          </a:bodyPr>
          <a:lstStyle/>
          <a:p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Ежегодная аттестация аспирантов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Соловьёва Яна Вячеславовна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95CC610-4955-957E-A128-254DE94CB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72074"/>
            <a:ext cx="9144000" cy="1655762"/>
          </a:xfrm>
        </p:spPr>
        <p:txBody>
          <a:bodyPr>
            <a:normAutofit/>
          </a:bodyPr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Биоразлагаемые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полимеры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330803-A073-59D2-D795-078C1E9FE5DC}"/>
              </a:ext>
            </a:extLst>
          </p:cNvPr>
          <p:cNvSpPr txBox="1"/>
          <p:nvPr/>
        </p:nvSpPr>
        <p:spPr>
          <a:xfrm>
            <a:off x="592975" y="1912959"/>
            <a:ext cx="60973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курс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Смирнов Сергей Витальевич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микромеханики материалов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497D22-460D-FFEF-395F-FA00708B11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61" r="-1" b="1241"/>
          <a:stretch/>
        </p:blipFill>
        <p:spPr>
          <a:xfrm>
            <a:off x="4773364" y="4324496"/>
            <a:ext cx="4274753" cy="2416223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B00C55EF-4F2D-53B9-5B14-E1F7CCAD1C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83" r="91" b="-5"/>
          <a:stretch/>
        </p:blipFill>
        <p:spPr>
          <a:xfrm>
            <a:off x="9467927" y="4278522"/>
            <a:ext cx="2758640" cy="2416223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7B8B8795-25E8-812F-06C6-6D19A3B32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567" y="4278522"/>
            <a:ext cx="4353555" cy="241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90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5CD167-F4E6-D2FB-0DB2-A4E7610F6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903" y="-29712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вязко-упругих свойств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255EE8-9830-847D-2A48-3F2AC9020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C7B15-475B-406C-9380-817B04C317C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Теннисный мяч GIF - Загрузить и поделиться на PHONEKY">
            <a:extLst>
              <a:ext uri="{FF2B5EF4-FFF2-40B4-BE49-F238E27FC236}">
                <a16:creationId xmlns:a16="http://schemas.microsoft.com/office/drawing/2014/main" id="{68B80405-B51D-3BE4-C55C-0362DBFEB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4700370"/>
            <a:ext cx="16764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9A870D35-5930-9017-DA17-A3888AC35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424" y="1168113"/>
            <a:ext cx="7855893" cy="555336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накопления 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 ‘</a:t>
            </a:r>
            <a:r>
              <a:rPr lang="ru-RU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жесткость и упругую составляющую материала. Он выражает способность организма накапливать </a:t>
            </a:r>
            <a:r>
              <a:rPr lang="ru-RU" sz="22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механическую энергию</a:t>
            </a:r>
            <a:r>
              <a:rPr lang="ru-RU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напряжения и полностью восстанавливать ее в виде упругой деформации.</a:t>
            </a:r>
          </a:p>
          <a:p>
            <a:pPr>
              <a:spcBef>
                <a:spcPts val="0"/>
              </a:spcBef>
            </a:pPr>
            <a:endParaRPr lang="ru-RU" sz="22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потерь E ‘’-</a:t>
            </a:r>
            <a:r>
              <a:rPr lang="ru-RU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представляет собой вязкую составляющую материала. Вязкость отражает его способность рассеивать механическую энергию. </a:t>
            </a:r>
          </a:p>
          <a:p>
            <a:pPr algn="l"/>
            <a:endParaRPr lang="ru-RU" sz="22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модуль Е* - </a:t>
            </a:r>
            <a:r>
              <a:rPr lang="ru-RU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общей сопротивляемости материала деформации</a:t>
            </a:r>
          </a:p>
          <a:p>
            <a:pPr algn="l"/>
            <a:endParaRPr lang="ru-RU" sz="22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потерь </a:t>
            </a:r>
            <a:r>
              <a:rPr lang="ru-RU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tan</a:t>
            </a:r>
            <a:r>
              <a:rPr lang="ru-RU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δ - </a:t>
            </a:r>
            <a:r>
              <a:rPr lang="ru-RU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мера отношения энергии, рассеиваемой за счет демпфирования, к </a:t>
            </a:r>
            <a:r>
              <a:rPr lang="ru-RU" sz="22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упругой энергии,</a:t>
            </a:r>
            <a:r>
              <a:rPr lang="ru-RU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удерживаемой и затем восстанавливаемой во время цикла синусоидальной деформации.</a:t>
            </a:r>
          </a:p>
          <a:p>
            <a:pPr algn="l"/>
            <a:endParaRPr lang="ru-RU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ru-RU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4BB32B26-177F-5E9A-12C2-DAE0E274214F}"/>
              </a:ext>
            </a:extLst>
          </p:cNvPr>
          <p:cNvSpPr/>
          <p:nvPr/>
        </p:nvSpPr>
        <p:spPr>
          <a:xfrm>
            <a:off x="9022735" y="2945838"/>
            <a:ext cx="489527" cy="43519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077D011-7E1E-0C07-2B35-6B05292C0254}"/>
              </a:ext>
            </a:extLst>
          </p:cNvPr>
          <p:cNvSpPr/>
          <p:nvPr/>
        </p:nvSpPr>
        <p:spPr>
          <a:xfrm>
            <a:off x="9184376" y="4308199"/>
            <a:ext cx="489527" cy="43519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6A138FAB-B67D-F1D3-DFC7-E06AD9E0EFEC}"/>
              </a:ext>
            </a:extLst>
          </p:cNvPr>
          <p:cNvCxnSpPr/>
          <p:nvPr/>
        </p:nvCxnSpPr>
        <p:spPr>
          <a:xfrm>
            <a:off x="9184376" y="1939508"/>
            <a:ext cx="158864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790F26FB-EB19-6D42-13C9-FF6D36403FB8}"/>
              </a:ext>
            </a:extLst>
          </p:cNvPr>
          <p:cNvCxnSpPr/>
          <p:nvPr/>
        </p:nvCxnSpPr>
        <p:spPr>
          <a:xfrm>
            <a:off x="9184376" y="2769123"/>
            <a:ext cx="158864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03E82E84-F895-F713-EDFC-FDCB3D9DA2D8}"/>
              </a:ext>
            </a:extLst>
          </p:cNvPr>
          <p:cNvCxnSpPr/>
          <p:nvPr/>
        </p:nvCxnSpPr>
        <p:spPr>
          <a:xfrm>
            <a:off x="9184376" y="4537887"/>
            <a:ext cx="158864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Овал 7">
            <a:extLst>
              <a:ext uri="{FF2B5EF4-FFF2-40B4-BE49-F238E27FC236}">
                <a16:creationId xmlns:a16="http://schemas.microsoft.com/office/drawing/2014/main" id="{7CA60E30-AD5E-6D55-A3C4-CDE26376486B}"/>
              </a:ext>
            </a:extLst>
          </p:cNvPr>
          <p:cNvSpPr/>
          <p:nvPr/>
        </p:nvSpPr>
        <p:spPr>
          <a:xfrm>
            <a:off x="8962698" y="1703550"/>
            <a:ext cx="489527" cy="43519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7203699-CF0D-20AC-70E0-73BCB27BA911}"/>
              </a:ext>
            </a:extLst>
          </p:cNvPr>
          <p:cNvSpPr/>
          <p:nvPr/>
        </p:nvSpPr>
        <p:spPr>
          <a:xfrm>
            <a:off x="9382958" y="2548671"/>
            <a:ext cx="489527" cy="43519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D90E198-7DEB-AA9C-5143-B38BDF7CB83D}"/>
              </a:ext>
            </a:extLst>
          </p:cNvPr>
          <p:cNvSpPr/>
          <p:nvPr/>
        </p:nvSpPr>
        <p:spPr>
          <a:xfrm>
            <a:off x="9129718" y="2683905"/>
            <a:ext cx="253239" cy="1643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8DD7D4D1-E6BE-C6E7-D8C5-0E5E2E152504}"/>
              </a:ext>
            </a:extLst>
          </p:cNvPr>
          <p:cNvCxnSpPr>
            <a:stCxn id="8" idx="4"/>
            <a:endCxn id="9" idx="0"/>
          </p:cNvCxnSpPr>
          <p:nvPr/>
        </p:nvCxnSpPr>
        <p:spPr>
          <a:xfrm>
            <a:off x="9207462" y="2138742"/>
            <a:ext cx="60037" cy="8070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3F1816F6-C2FD-6054-A25A-CAF083DF8226}"/>
              </a:ext>
            </a:extLst>
          </p:cNvPr>
          <p:cNvCxnSpPr>
            <a:cxnSpLocks/>
          </p:cNvCxnSpPr>
          <p:nvPr/>
        </p:nvCxnSpPr>
        <p:spPr>
          <a:xfrm>
            <a:off x="9300346" y="3351635"/>
            <a:ext cx="69278" cy="9565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34D1422F-D36A-2480-9EAB-9A36246ABB78}"/>
              </a:ext>
            </a:extLst>
          </p:cNvPr>
          <p:cNvCxnSpPr>
            <a:cxnSpLocks/>
            <a:endCxn id="11" idx="4"/>
          </p:cNvCxnSpPr>
          <p:nvPr/>
        </p:nvCxnSpPr>
        <p:spPr>
          <a:xfrm flipV="1">
            <a:off x="9505653" y="2983863"/>
            <a:ext cx="122069" cy="134278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Правая фигурная скобка 26">
            <a:extLst>
              <a:ext uri="{FF2B5EF4-FFF2-40B4-BE49-F238E27FC236}">
                <a16:creationId xmlns:a16="http://schemas.microsoft.com/office/drawing/2014/main" id="{5F00896E-C7E1-4DCD-AC41-51E1CC25832A}"/>
              </a:ext>
            </a:extLst>
          </p:cNvPr>
          <p:cNvSpPr/>
          <p:nvPr/>
        </p:nvSpPr>
        <p:spPr>
          <a:xfrm>
            <a:off x="10773025" y="1939508"/>
            <a:ext cx="198581" cy="829608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Правая фигурная скобка 27">
            <a:extLst>
              <a:ext uri="{FF2B5EF4-FFF2-40B4-BE49-F238E27FC236}">
                <a16:creationId xmlns:a16="http://schemas.microsoft.com/office/drawing/2014/main" id="{C03D3197-56CF-3D01-FE85-0B0EFD81A7A5}"/>
              </a:ext>
            </a:extLst>
          </p:cNvPr>
          <p:cNvSpPr/>
          <p:nvPr/>
        </p:nvSpPr>
        <p:spPr>
          <a:xfrm>
            <a:off x="10773025" y="2769116"/>
            <a:ext cx="175497" cy="176877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AF9B18-C82F-B09C-62F3-B7C4CC1C6267}"/>
              </a:ext>
            </a:extLst>
          </p:cNvPr>
          <p:cNvSpPr txBox="1"/>
          <p:nvPr/>
        </p:nvSpPr>
        <p:spPr>
          <a:xfrm>
            <a:off x="11041703" y="2165495"/>
            <a:ext cx="944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Потери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208689-31E4-C6B2-1944-0E8C3134248C}"/>
              </a:ext>
            </a:extLst>
          </p:cNvPr>
          <p:cNvSpPr txBox="1"/>
          <p:nvPr/>
        </p:nvSpPr>
        <p:spPr>
          <a:xfrm>
            <a:off x="10860773" y="3449610"/>
            <a:ext cx="1375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Накопления</a:t>
            </a:r>
          </a:p>
        </p:txBody>
      </p:sp>
    </p:spTree>
    <p:extLst>
      <p:ext uri="{BB962C8B-B14F-4D97-AF65-F5344CB8AC3E}">
        <p14:creationId xmlns:p14="http://schemas.microsoft.com/office/powerpoint/2010/main" val="3713710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EE09F4-EB9F-EA87-57AA-03165ED28111}"/>
              </a:ext>
            </a:extLst>
          </p:cNvPr>
          <p:cNvSpPr txBox="1"/>
          <p:nvPr/>
        </p:nvSpPr>
        <p:spPr>
          <a:xfrm>
            <a:off x="418384" y="213985"/>
            <a:ext cx="947765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Сополимеры L-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лактида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и ε-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капролактона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синтез, анализ строения и механические свойства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B8B240-EE15-B834-BFF8-C0763A9A192A}"/>
              </a:ext>
            </a:extLst>
          </p:cNvPr>
          <p:cNvSpPr txBox="1"/>
          <p:nvPr/>
        </p:nvSpPr>
        <p:spPr>
          <a:xfrm>
            <a:off x="-121397" y="1292998"/>
            <a:ext cx="9209113" cy="1843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385" marR="510540" lvl="0" indent="0" algn="l" defTabSz="914400" rtl="0" eaLnBrk="1" fontAlgn="auto" latinLnBrk="0" hangingPunct="1">
              <a:lnSpc>
                <a:spcPct val="100000"/>
              </a:lnSpc>
              <a:spcBef>
                <a:spcPts val="98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9580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Я. В. Соловьёва, С. В. Смирнов, В.А. Кузнецов, М.И.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Кодесс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К.А. Чистяков, А.П. Сафронов, А.В. Пестов</a:t>
            </a:r>
          </a:p>
          <a:p>
            <a:pPr marL="540385" marR="51054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9580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</a:p>
          <a:p>
            <a:pPr marL="540385" marR="51054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9580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Совместная работа института машиноведения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нститута органического синтеза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 уральского федерального университета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FF"/>
              </a:highligh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15CA8-F28B-B6BB-0CD5-B451965E8A8E}"/>
              </a:ext>
            </a:extLst>
          </p:cNvPr>
          <p:cNvSpPr txBox="1"/>
          <p:nvPr/>
        </p:nvSpPr>
        <p:spPr>
          <a:xfrm>
            <a:off x="418384" y="5254828"/>
            <a:ext cx="10416746" cy="128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9580" algn="l"/>
              </a:tabLst>
              <a:defRPr/>
            </a:pPr>
            <a:r>
              <a:rPr kumimoji="0" lang="ru-RU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Задача: получение сополимеров L-</a:t>
            </a:r>
            <a:r>
              <a:rPr kumimoji="0" lang="ru-RU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лактида</a:t>
            </a:r>
            <a:r>
              <a:rPr kumimoji="0" lang="ru-RU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и </a:t>
            </a:r>
            <a:r>
              <a:rPr kumimoji="0" lang="ru-RU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+mn-cs"/>
              </a:rPr>
              <a:t>𝜀</a:t>
            </a:r>
            <a:r>
              <a:rPr kumimoji="0" lang="ru-RU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ru-RU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капролактона</a:t>
            </a:r>
            <a:r>
              <a:rPr kumimoji="0" lang="ru-RU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и установление влияние соотношения сомономеров на состав и свойства сополимеров, а также на деформационные свойства пленок на их основе.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385859-EAB8-D6C7-6AE2-7EDBA156179E}"/>
              </a:ext>
            </a:extLst>
          </p:cNvPr>
          <p:cNvSpPr txBox="1"/>
          <p:nvPr/>
        </p:nvSpPr>
        <p:spPr>
          <a:xfrm>
            <a:off x="418384" y="4358434"/>
            <a:ext cx="3709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Журнал: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Polymer Science, Series B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Издатель: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Pleiades Publishing, Ltd.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FB3D79-D0F5-7599-D922-0FD3DC6D4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109" y="3155464"/>
            <a:ext cx="800100" cy="8382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B2AC610-10E0-15FF-1278-410DE0D87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096" y="3150957"/>
            <a:ext cx="800100" cy="922603"/>
          </a:xfrm>
          <a:prstGeom prst="rect">
            <a:avLst/>
          </a:prstGeom>
        </p:spPr>
      </p:pic>
      <p:pic>
        <p:nvPicPr>
          <p:cNvPr id="1026" name="Picture 2" descr="Бренд и символика">
            <a:extLst>
              <a:ext uri="{FF2B5EF4-FFF2-40B4-BE49-F238E27FC236}">
                <a16:creationId xmlns:a16="http://schemas.microsoft.com/office/drawing/2014/main" id="{C26383C2-0F6F-59AE-8D14-0BC0C26B9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024" y="3136067"/>
            <a:ext cx="2090394" cy="85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015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803ABA5D-10AA-F15F-A02B-975E1CDE6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t="7449" r="12904" b="5673"/>
          <a:stretch>
            <a:fillRect/>
          </a:stretch>
        </p:blipFill>
        <p:spPr bwMode="auto">
          <a:xfrm>
            <a:off x="962891" y="1814412"/>
            <a:ext cx="5238476" cy="435133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562B5A8-D893-EACE-84A2-4347E5D145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226750"/>
              </p:ext>
            </p:extLst>
          </p:nvPr>
        </p:nvGraphicFramePr>
        <p:xfrm>
          <a:off x="6435635" y="1430698"/>
          <a:ext cx="5355771" cy="4351341"/>
        </p:xfrm>
        <a:graphic>
          <a:graphicData uri="http://schemas.openxmlformats.org/drawingml/2006/table">
            <a:tbl>
              <a:tblPr firstRow="1" firstCol="1" bandRow="1"/>
              <a:tblGrid>
                <a:gridCol w="992776">
                  <a:extLst>
                    <a:ext uri="{9D8B030D-6E8A-4147-A177-3AD203B41FA5}">
                      <a16:colId xmlns:a16="http://schemas.microsoft.com/office/drawing/2014/main" val="4206265279"/>
                    </a:ext>
                  </a:extLst>
                </a:gridCol>
                <a:gridCol w="1811383">
                  <a:extLst>
                    <a:ext uri="{9D8B030D-6E8A-4147-A177-3AD203B41FA5}">
                      <a16:colId xmlns:a16="http://schemas.microsoft.com/office/drawing/2014/main" val="539096639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3940028164"/>
                    </a:ext>
                  </a:extLst>
                </a:gridCol>
                <a:gridCol w="1393372">
                  <a:extLst>
                    <a:ext uri="{9D8B030D-6E8A-4147-A177-3AD203B41FA5}">
                      <a16:colId xmlns:a16="http://schemas.microsoft.com/office/drawing/2014/main" val="1322434349"/>
                    </a:ext>
                  </a:extLst>
                </a:gridCol>
              </a:tblGrid>
              <a:tr h="212336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tabLst>
                          <a:tab pos="44958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Обозначение на графике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Мольное соотношение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L-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лактид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: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a:t>𝜀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капролактон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в полимере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tabLst>
                          <a:tab pos="44958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Модуль упругости,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tabLst>
                          <a:tab pos="44958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МПа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tabLst>
                          <a:tab pos="44958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Максимальное напряжение,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tabLst>
                          <a:tab pos="44958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МПа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0947933"/>
                  </a:ext>
                </a:extLst>
              </a:tr>
              <a:tr h="37133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tabLst>
                          <a:tab pos="44958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86 : 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tabLst>
                          <a:tab pos="44958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1379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tabLst>
                          <a:tab pos="44958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105351"/>
                  </a:ext>
                </a:extLst>
              </a:tr>
              <a:tr h="37133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tabLst>
                          <a:tab pos="44958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73 : 27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tabLst>
                          <a:tab pos="44958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401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tabLst>
                          <a:tab pos="44958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1343452"/>
                  </a:ext>
                </a:extLst>
              </a:tr>
              <a:tr h="37133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tabLst>
                          <a:tab pos="44958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63 : 37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tabLst>
                          <a:tab pos="44958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179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tabLst>
                          <a:tab pos="44958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756698"/>
                  </a:ext>
                </a:extLst>
              </a:tr>
              <a:tr h="37133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tabLst>
                          <a:tab pos="44958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50 : 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tabLst>
                          <a:tab pos="44958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tabLst>
                          <a:tab pos="44958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1170986"/>
                  </a:ext>
                </a:extLst>
              </a:tr>
              <a:tr h="37133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tabLst>
                          <a:tab pos="44958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39 : 61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tabLst>
                          <a:tab pos="44958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tabLst>
                          <a:tab pos="44958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1315635"/>
                  </a:ext>
                </a:extLst>
              </a:tr>
              <a:tr h="37133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26 : 74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tabLst>
                          <a:tab pos="44958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3407953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0E07F3BC-87A6-2263-BCCF-42AC931EF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996" y="400885"/>
            <a:ext cx="108067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Механические свойства сополимеров </a:t>
            </a:r>
            <a:r>
              <a:rPr kumimoji="0" lang="ru-RU" altLang="ru-RU" sz="2400" b="1" i="0" u="none" strike="noStrike" kern="1200" cap="none" spc="0" normalizeH="0" baseline="0" noProof="0" dirty="0" bmk="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(L–</a:t>
            </a:r>
            <a:r>
              <a:rPr kumimoji="0" lang="ru-RU" altLang="ru-RU" sz="2400" b="1" i="0" u="none" strike="noStrike" kern="1200" cap="none" spc="0" normalizeH="0" baseline="0" noProof="0" dirty="0" err="1" bmk="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лактид</a:t>
            </a:r>
            <a:r>
              <a:rPr kumimoji="0" lang="ru-RU" altLang="ru-RU" sz="2400" b="1" i="0" u="none" strike="noStrike" kern="1200" cap="none" spc="0" normalizeH="0" baseline="0" noProof="0" dirty="0" bmk="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)-(ε–</a:t>
            </a:r>
            <a:r>
              <a:rPr kumimoji="0" lang="ru-RU" altLang="ru-RU" sz="2400" b="1" i="0" u="none" strike="noStrike" kern="1200" cap="none" spc="0" normalizeH="0" baseline="0" noProof="0" dirty="0" err="1" bmk="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капролактон</a:t>
            </a:r>
            <a:r>
              <a:rPr kumimoji="0" lang="ru-RU" altLang="ru-RU" sz="2400" b="1" i="0" u="none" strike="noStrike" kern="1200" cap="none" spc="0" normalizeH="0" baseline="0" noProof="0" dirty="0" bmk="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25 ⁰С</a:t>
            </a:r>
            <a:endParaRPr kumimoji="0" lang="ru-RU" altLang="ru-R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789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 descr="Изображение выглядит как крюк&#10;&#10;Автоматически созданное описание">
            <a:extLst>
              <a:ext uri="{FF2B5EF4-FFF2-40B4-BE49-F238E27FC236}">
                <a16:creationId xmlns:a16="http://schemas.microsoft.com/office/drawing/2014/main" id="{9A1CDF6F-FC19-A33F-05CA-176D2CB499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38" r="-1" b="13630"/>
          <a:stretch/>
        </p:blipFill>
        <p:spPr>
          <a:xfrm>
            <a:off x="-1" y="10"/>
            <a:ext cx="12228129" cy="466692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6" name="Freeform: Shape 25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78F58-44AD-9F5B-49C1-7AE5C1E93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51037"/>
            <a:ext cx="5021782" cy="150993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биоразлагаемых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нитей</a:t>
            </a:r>
            <a:endParaRPr lang="en-US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3786118F-1853-98CF-11FF-50EFA4353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247" y="4551037"/>
            <a:ext cx="4926411" cy="2241649"/>
          </a:xfrm>
        </p:spPr>
        <p:txBody>
          <a:bodyPr anchor="ctr"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«Медин-Н»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рассасывающиеся мононити на основе сополимера молочной кислоты и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капролактона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насечками для косметологии «Soft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Lift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нити: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лактид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капролактона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70:30</a:t>
            </a:r>
          </a:p>
        </p:txBody>
      </p:sp>
    </p:spTree>
    <p:extLst>
      <p:ext uri="{BB962C8B-B14F-4D97-AF65-F5344CB8AC3E}">
        <p14:creationId xmlns:p14="http://schemas.microsoft.com/office/powerpoint/2010/main" val="2207002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4F1D8297-1F5F-4B1E-803D-39BE6FBE7B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9629551"/>
              </p:ext>
            </p:extLst>
          </p:nvPr>
        </p:nvGraphicFramePr>
        <p:xfrm>
          <a:off x="145009" y="2068698"/>
          <a:ext cx="11178310" cy="4358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6461C4E-6233-C024-358F-EF9C33B2E0FF}"/>
              </a:ext>
            </a:extLst>
          </p:cNvPr>
          <p:cNvSpPr txBox="1"/>
          <p:nvPr/>
        </p:nvSpPr>
        <p:spPr>
          <a:xfrm>
            <a:off x="9738178" y="2642776"/>
            <a:ext cx="2374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деформации</a:t>
            </a: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едениц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/сек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D1AC15-E56C-2444-66B8-D61C1F7E578A}"/>
              </a:ext>
            </a:extLst>
          </p:cNvPr>
          <p:cNvSpPr txBox="1"/>
          <p:nvPr/>
        </p:nvSpPr>
        <p:spPr>
          <a:xfrm>
            <a:off x="0" y="252438"/>
            <a:ext cx="1219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Деформационные кривые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нити сополимера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лактида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капролактона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различных скоростях деформации </a:t>
            </a:r>
          </a:p>
        </p:txBody>
      </p:sp>
    </p:spTree>
    <p:extLst>
      <p:ext uri="{BB962C8B-B14F-4D97-AF65-F5344CB8AC3E}">
        <p14:creationId xmlns:p14="http://schemas.microsoft.com/office/powerpoint/2010/main" val="2870510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C21C3CA-930B-B888-5CBF-84D6E20BF5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4900604"/>
              </p:ext>
            </p:extLst>
          </p:nvPr>
        </p:nvGraphicFramePr>
        <p:xfrm>
          <a:off x="130810" y="2100579"/>
          <a:ext cx="5965190" cy="443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E0099D2A-D3BF-D7ED-BD8B-3B7AAC416C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7596081"/>
              </p:ext>
            </p:extLst>
          </p:nvPr>
        </p:nvGraphicFramePr>
        <p:xfrm>
          <a:off x="6096000" y="2123439"/>
          <a:ext cx="5965190" cy="4349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468FA40-B35B-4CE2-1E92-A2D611EB5098}"/>
              </a:ext>
            </a:extLst>
          </p:cNvPr>
          <p:cNvSpPr txBox="1"/>
          <p:nvPr/>
        </p:nvSpPr>
        <p:spPr>
          <a:xfrm>
            <a:off x="254000" y="132080"/>
            <a:ext cx="1143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</a:t>
            </a:r>
          </a:p>
          <a:p>
            <a:pPr algn="ctr"/>
            <a:r>
              <a:rPr lang="ru-RU" sz="2800" b="1" dirty="0">
                <a:solidFill>
                  <a:srgbClr val="A235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модуля накопления(Е</a:t>
            </a:r>
            <a:r>
              <a:rPr lang="en-US" sz="2800" b="1" dirty="0">
                <a:solidFill>
                  <a:srgbClr val="A235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800" b="1" dirty="0">
                <a:solidFill>
                  <a:srgbClr val="A235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модуля потерь(Е</a:t>
            </a:r>
            <a: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</a:t>
            </a:r>
            <a:r>
              <a:rPr lang="ru-RU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деформации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2285287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73F31B47-7590-83A0-71ED-83F4B0A534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3915512"/>
              </p:ext>
            </p:extLst>
          </p:nvPr>
        </p:nvGraphicFramePr>
        <p:xfrm>
          <a:off x="1" y="2468880"/>
          <a:ext cx="5933439" cy="356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229665AA-B96E-4687-A998-A627BD15B9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0651987"/>
              </p:ext>
            </p:extLst>
          </p:nvPr>
        </p:nvGraphicFramePr>
        <p:xfrm>
          <a:off x="6156960" y="2468880"/>
          <a:ext cx="5659120" cy="356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1556CED7-6880-7624-7CE6-CDC9A612EC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00042"/>
            <a:ext cx="1051560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относительной деформации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модуля релаксации 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|R*|)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времени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3AD50D-D2A2-6DBA-8721-DEB72561A87A}"/>
              </a:ext>
            </a:extLst>
          </p:cNvPr>
          <p:cNvSpPr txBox="1"/>
          <p:nvPr/>
        </p:nvSpPr>
        <p:spPr>
          <a:xfrm>
            <a:off x="838200" y="1771535"/>
            <a:ext cx="10633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N                   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7.5 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N                  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 N</a:t>
            </a:r>
            <a:endParaRPr lang="ru-RU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971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DA7A23E-C4C8-1BE2-D76B-EC266D2CB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C7B15-475B-406C-9380-817B04C317CC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D73C06-A6B6-0E46-6F0D-7BEBF1BAB9A2}"/>
              </a:ext>
            </a:extLst>
          </p:cNvPr>
          <p:cNvSpPr txBox="1"/>
          <p:nvPr/>
        </p:nvSpPr>
        <p:spPr>
          <a:xfrm>
            <a:off x="4052635" y="148145"/>
            <a:ext cx="3864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Результаты: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267B2E-133B-BAD2-0509-B56ABF343AA3}"/>
              </a:ext>
            </a:extLst>
          </p:cNvPr>
          <p:cNvSpPr txBox="1"/>
          <p:nvPr/>
        </p:nvSpPr>
        <p:spPr>
          <a:xfrm>
            <a:off x="879307" y="1049577"/>
            <a:ext cx="104333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Обработаны данные испытаний для сополимеров L–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лактида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ε–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капролактона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виде плёнок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Проведены испытания  сополимера L–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лактида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ε–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капролактона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виде нити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Обработаны данные испытаний для сополимера L–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лактида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ε–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капролактона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виде нити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Получены зависимости деформационных свойств материала от скорости деформации, модуля упругости от относительной деформации, а также проведены измерения на ползучесть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Успешно сдан аспирантский экзамен по дисциплине «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язык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Написана статья в журнал «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Polymer Science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Scopus, RSCI)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342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A4776A-E4E7-58AC-5237-76286F889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ru-RU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8757E4-D8CA-8DE5-2796-CDE6CE72C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yana-soloveva-1998@mail.ru</a:t>
            </a:r>
            <a:endParaRPr kumimoji="0" lang="ru-RU" sz="18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+7 (932) 607-11-97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Институт машиноведения имени Э.С.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Горкунова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Уральского отделения Российской академии наук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620049 г. Екатеринбург,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ул.Комсомольская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34</a:t>
            </a:r>
          </a:p>
          <a:p>
            <a:endParaRPr lang="ru-RU" sz="16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42F803-BC5C-6429-39B4-45E0B89590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89" r="1311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3C9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2E7502-13BC-1504-9041-A3B19F32F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AFC7B15-475B-406C-9380-817B04C317C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5559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560</Words>
  <Application>Microsoft Office PowerPoint</Application>
  <PresentationFormat>Широкоэкранный</PresentationFormat>
  <Paragraphs>101</Paragraphs>
  <Slides>10</Slides>
  <Notes>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Aptos</vt:lpstr>
      <vt:lpstr>Aptos Display</vt:lpstr>
      <vt:lpstr>Arial</vt:lpstr>
      <vt:lpstr>Arial Black</vt:lpstr>
      <vt:lpstr>Calibri</vt:lpstr>
      <vt:lpstr>Calibri Light</vt:lpstr>
      <vt:lpstr>Cambria Math</vt:lpstr>
      <vt:lpstr>Times New Roman</vt:lpstr>
      <vt:lpstr>Тема Office</vt:lpstr>
      <vt:lpstr>1_Тема Office</vt:lpstr>
      <vt:lpstr>2_Тема Office</vt:lpstr>
      <vt:lpstr> Ежегодная аттестация аспирантов  Соловьёва Яна Вячеславовна </vt:lpstr>
      <vt:lpstr>Презентация PowerPoint</vt:lpstr>
      <vt:lpstr>Презентация PowerPoint</vt:lpstr>
      <vt:lpstr>Исследование биоразлагаемых нитей</vt:lpstr>
      <vt:lpstr>Презентация PowerPoint</vt:lpstr>
      <vt:lpstr>Презентация PowerPoint</vt:lpstr>
      <vt:lpstr>Зависимости  относительной деформации и модуля релаксации (|R*|) от времени</vt:lpstr>
      <vt:lpstr>Презентация PowerPoint</vt:lpstr>
      <vt:lpstr>Благодарю за внимание!</vt:lpstr>
      <vt:lpstr>Основные параметры вязко-упругих свойств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Нохрин Константин Андреевич</dc:creator>
  <cp:lastModifiedBy>Нохрин Константин Андреевич</cp:lastModifiedBy>
  <cp:revision>3</cp:revision>
  <dcterms:created xsi:type="dcterms:W3CDTF">2024-06-24T12:43:42Z</dcterms:created>
  <dcterms:modified xsi:type="dcterms:W3CDTF">2024-06-24T14:59:22Z</dcterms:modified>
</cp:coreProperties>
</file>